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5" r:id="rId3"/>
    <p:sldId id="283" r:id="rId4"/>
    <p:sldId id="306" r:id="rId5"/>
    <p:sldId id="307" r:id="rId6"/>
    <p:sldId id="272" r:id="rId7"/>
    <p:sldId id="309" r:id="rId8"/>
    <p:sldId id="291" r:id="rId9"/>
    <p:sldId id="293" r:id="rId10"/>
    <p:sldId id="296" r:id="rId11"/>
    <p:sldId id="295" r:id="rId12"/>
    <p:sldId id="302" r:id="rId13"/>
    <p:sldId id="303" r:id="rId14"/>
    <p:sldId id="310" r:id="rId15"/>
    <p:sldId id="299" r:id="rId16"/>
    <p:sldId id="300" r:id="rId17"/>
    <p:sldId id="301" r:id="rId18"/>
    <p:sldId id="304" r:id="rId19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32" autoAdjust="0"/>
    <p:restoredTop sz="86458" autoAdjust="0"/>
  </p:normalViewPr>
  <p:slideViewPr>
    <p:cSldViewPr snapToGrid="0">
      <p:cViewPr>
        <p:scale>
          <a:sx n="70" d="100"/>
          <a:sy n="70" d="100"/>
        </p:scale>
        <p:origin x="-2040" y="-109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EBF1375D-B53C-4CA6-BFBF-2E87275A51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="" xmlns:a16="http://schemas.microsoft.com/office/drawing/2014/main" id="{D235B031-B127-451C-A9A7-7D8461319F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A90A52DB-4F35-4A7D-A770-D7C69A6E21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A78BC-D9EE-4462-883C-CE9B0A4051A1}" type="datetimeFigureOut">
              <a:rPr lang="ko-KR" altLang="en-US" smtClean="0"/>
              <a:pPr/>
              <a:t>2021-01-07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1FD69460-A6E6-4693-9B40-67C69FCD3E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0FA0067F-BE8E-490F-B8CD-260C4AE280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13718-0D31-4687-A8EB-A8E6610611E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861078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AA84FD7B-2700-46EB-A09A-1DEDCC2280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="" xmlns:a16="http://schemas.microsoft.com/office/drawing/2014/main" id="{171F0665-9667-46E8-A4F2-26FDACA28F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2DAC7900-609F-402F-A56B-B2E4FD7868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A78BC-D9EE-4462-883C-CE9B0A4051A1}" type="datetimeFigureOut">
              <a:rPr lang="ko-KR" altLang="en-US" smtClean="0"/>
              <a:pPr/>
              <a:t>2021-01-07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8D967F64-231F-4037-A969-1417DE3E8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61E3E3B6-5DBF-40A2-A8D1-0A5736E710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13718-0D31-4687-A8EB-A8E6610611E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858783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="" xmlns:a16="http://schemas.microsoft.com/office/drawing/2014/main" id="{A4A391D3-BA7E-487E-86CA-3026C160B6C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="" xmlns:a16="http://schemas.microsoft.com/office/drawing/2014/main" id="{491A1D0A-CD27-4FF3-8411-18E02A3B98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56A32D64-05DA-44C2-8077-61F941A9C1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A78BC-D9EE-4462-883C-CE9B0A4051A1}" type="datetimeFigureOut">
              <a:rPr lang="ko-KR" altLang="en-US" smtClean="0"/>
              <a:pPr/>
              <a:t>2021-01-07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614F0995-F098-4C06-9C7F-5233E087C3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9E3469AF-53A3-4422-A7E6-2D41A4DCC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13718-0D31-4687-A8EB-A8E6610611E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6008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8F3846F1-B58B-4370-A957-C0210CE4B9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="" xmlns:a16="http://schemas.microsoft.com/office/drawing/2014/main" id="{B1BFEEB0-0382-41F8-A4B8-DAB44111DF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888D77C8-5E80-47FC-9CAD-7402E52E3B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A78BC-D9EE-4462-883C-CE9B0A4051A1}" type="datetimeFigureOut">
              <a:rPr lang="ko-KR" altLang="en-US" smtClean="0"/>
              <a:pPr/>
              <a:t>2021-01-07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B6F85C50-FEDE-4F5F-8085-4F51EEC9D2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BD7CDA5F-3BB4-43E5-A2F2-CF3CA6227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13718-0D31-4687-A8EB-A8E6610611E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4328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72F919F8-99C4-4C42-95F8-C12A433396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="" xmlns:a16="http://schemas.microsoft.com/office/drawing/2014/main" id="{5BFA9A91-3F9E-4C33-BAE5-0EBA2F89D9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1D87CC9C-5C80-4E08-A4A2-B6D9457AC2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A78BC-D9EE-4462-883C-CE9B0A4051A1}" type="datetimeFigureOut">
              <a:rPr lang="ko-KR" altLang="en-US" smtClean="0"/>
              <a:pPr/>
              <a:t>2021-01-07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7CCC9229-9819-4583-8D86-07219C57C0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091C65B7-B572-48DC-B493-301D556A5C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13718-0D31-4687-A8EB-A8E6610611E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88230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F4D719C4-2547-44FF-93DB-3C8700A2BB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="" xmlns:a16="http://schemas.microsoft.com/office/drawing/2014/main" id="{D8435194-511A-43E8-82F5-937CC13C48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="" xmlns:a16="http://schemas.microsoft.com/office/drawing/2014/main" id="{53AA3726-A1DD-4C0D-8560-314918E31E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="" xmlns:a16="http://schemas.microsoft.com/office/drawing/2014/main" id="{659D19B0-8AE1-4B30-89CC-52EF217537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A78BC-D9EE-4462-883C-CE9B0A4051A1}" type="datetimeFigureOut">
              <a:rPr lang="ko-KR" altLang="en-US" smtClean="0"/>
              <a:pPr/>
              <a:t>2021-01-07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="" xmlns:a16="http://schemas.microsoft.com/office/drawing/2014/main" id="{6B346AA6-EC4F-4573-9457-008DB0893B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="" xmlns:a16="http://schemas.microsoft.com/office/drawing/2014/main" id="{95B8CDC5-A91A-4C5F-97F0-29CA6F5C9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13718-0D31-4687-A8EB-A8E6610611E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656437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D46EFC3A-8920-4C23-B2AF-500F18E2B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="" xmlns:a16="http://schemas.microsoft.com/office/drawing/2014/main" id="{F9E5569D-D13A-4A6B-A649-8EDFE4617F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="" xmlns:a16="http://schemas.microsoft.com/office/drawing/2014/main" id="{6B67C633-7C6F-4384-97DA-D6AC7242C7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="" xmlns:a16="http://schemas.microsoft.com/office/drawing/2014/main" id="{51352733-1716-46CC-99D4-E60D034E4D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="" xmlns:a16="http://schemas.microsoft.com/office/drawing/2014/main" id="{13C613C0-13DF-467C-A71B-8F6D536ED8F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="" xmlns:a16="http://schemas.microsoft.com/office/drawing/2014/main" id="{3416E692-5828-4BEA-B7ED-777603EAB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A78BC-D9EE-4462-883C-CE9B0A4051A1}" type="datetimeFigureOut">
              <a:rPr lang="ko-KR" altLang="en-US" smtClean="0"/>
              <a:pPr/>
              <a:t>2021-01-07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="" xmlns:a16="http://schemas.microsoft.com/office/drawing/2014/main" id="{E0BBB5C8-AF77-42E3-82A8-AEA2A63704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="" xmlns:a16="http://schemas.microsoft.com/office/drawing/2014/main" id="{0F9E66C8-4177-4231-AA1C-4CC96CCE6A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13718-0D31-4687-A8EB-A8E6610611E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63530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6000ADD9-2804-44D4-B7B1-9225526583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="" xmlns:a16="http://schemas.microsoft.com/office/drawing/2014/main" id="{83951B71-C961-4FF3-95D6-2840D983A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A78BC-D9EE-4462-883C-CE9B0A4051A1}" type="datetimeFigureOut">
              <a:rPr lang="ko-KR" altLang="en-US" smtClean="0"/>
              <a:pPr/>
              <a:t>2021-01-07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="" xmlns:a16="http://schemas.microsoft.com/office/drawing/2014/main" id="{E1FC942E-068D-4B57-A291-017C13B786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="" xmlns:a16="http://schemas.microsoft.com/office/drawing/2014/main" id="{D98BAF09-7448-412A-8A97-F77E2AED7C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13718-0D31-4687-A8EB-A8E6610611E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68506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="" xmlns:a16="http://schemas.microsoft.com/office/drawing/2014/main" id="{E182CF6C-6A30-4ECB-976F-2E2F7AA854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A78BC-D9EE-4462-883C-CE9B0A4051A1}" type="datetimeFigureOut">
              <a:rPr lang="ko-KR" altLang="en-US" smtClean="0"/>
              <a:pPr/>
              <a:t>2021-01-07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="" xmlns:a16="http://schemas.microsoft.com/office/drawing/2014/main" id="{4C2E2559-C2EB-4C7B-87B7-A6DD3754F2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="" xmlns:a16="http://schemas.microsoft.com/office/drawing/2014/main" id="{4167FC2E-E66A-4DA5-BC40-02362BD74A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13718-0D31-4687-A8EB-A8E6610611E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0653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46A8BE66-C60E-456B-8599-D192E0533A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="" xmlns:a16="http://schemas.microsoft.com/office/drawing/2014/main" id="{F6DF3587-754D-4403-902E-4B6DBC12C7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="" xmlns:a16="http://schemas.microsoft.com/office/drawing/2014/main" id="{8CDF5443-27DB-4E9A-A04D-C34BFCD4A5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="" xmlns:a16="http://schemas.microsoft.com/office/drawing/2014/main" id="{2F569DE4-0752-4675-8BAE-0D47A84734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A78BC-D9EE-4462-883C-CE9B0A4051A1}" type="datetimeFigureOut">
              <a:rPr lang="ko-KR" altLang="en-US" smtClean="0"/>
              <a:pPr/>
              <a:t>2021-01-07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="" xmlns:a16="http://schemas.microsoft.com/office/drawing/2014/main" id="{21232E20-AD67-41F9-8AE9-5BEE422583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="" xmlns:a16="http://schemas.microsoft.com/office/drawing/2014/main" id="{F9804159-D7C6-47F9-8DDC-748FF7495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13718-0D31-4687-A8EB-A8E6610611E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94867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4C50C158-0DBB-48B9-9FF3-4EEDABCEA4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="" xmlns:a16="http://schemas.microsoft.com/office/drawing/2014/main" id="{88B7DE6D-2291-4DAF-B299-9E7E47173C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="" xmlns:a16="http://schemas.microsoft.com/office/drawing/2014/main" id="{BB3C7E1E-54E7-4E22-AB33-1FDA020775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="" xmlns:a16="http://schemas.microsoft.com/office/drawing/2014/main" id="{A289A890-77F2-48CB-89A5-A4A1D459A1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A78BC-D9EE-4462-883C-CE9B0A4051A1}" type="datetimeFigureOut">
              <a:rPr lang="ko-KR" altLang="en-US" smtClean="0"/>
              <a:pPr/>
              <a:t>2021-01-07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="" xmlns:a16="http://schemas.microsoft.com/office/drawing/2014/main" id="{3C0A00DB-9EB2-4DFC-8E25-11178CECC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="" xmlns:a16="http://schemas.microsoft.com/office/drawing/2014/main" id="{65944EB6-B759-4E64-AA8D-D14B394D91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13718-0D31-4687-A8EB-A8E6610611E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3637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="" xmlns:a16="http://schemas.microsoft.com/office/drawing/2014/main" id="{C3437178-DB7B-4187-BC7D-666646F879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="" xmlns:a16="http://schemas.microsoft.com/office/drawing/2014/main" id="{B0093F97-FB1E-4FC6-BEFC-852778CF6D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05B4FD88-4F08-4E76-B8A7-E3E7884217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CA78BC-D9EE-4462-883C-CE9B0A4051A1}" type="datetimeFigureOut">
              <a:rPr lang="ko-KR" altLang="en-US" smtClean="0"/>
              <a:pPr/>
              <a:t>2021-01-07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1A9740EE-B840-476C-94E6-1AE212BFD3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20ED4A66-9021-4AF4-BD17-6D4A2C1754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013718-0D31-4687-A8EB-A8E6610611E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95734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ebex.co.kr/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ebex.co.kr/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DD8CDB71-F8AF-43AF-9324-39EAE34CAA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927623"/>
            <a:ext cx="9144000" cy="290739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ko-KR" altLang="en-US" sz="8000" dirty="0" smtClean="0"/>
              <a:t>화상회의</a:t>
            </a:r>
            <a:r>
              <a:rPr lang="en-US" altLang="ko-KR" sz="8000" dirty="0" smtClean="0"/>
              <a:t>(WEBEX)</a:t>
            </a:r>
            <a:r>
              <a:rPr lang="en-US" altLang="ko-KR" sz="8000" dirty="0"/>
              <a:t> </a:t>
            </a:r>
            <a:r>
              <a:rPr lang="ko-KR" altLang="en-US" sz="8000" dirty="0" smtClean="0"/>
              <a:t>매뉴얼</a:t>
            </a:r>
            <a:endParaRPr lang="ko-KR" altLang="en-US" sz="8000" dirty="0"/>
          </a:p>
        </p:txBody>
      </p:sp>
    </p:spTree>
    <p:extLst>
      <p:ext uri="{BB962C8B-B14F-4D97-AF65-F5344CB8AC3E}">
        <p14:creationId xmlns:p14="http://schemas.microsoft.com/office/powerpoint/2010/main" val="3430572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1473198" y="1498600"/>
            <a:ext cx="9440336" cy="5054600"/>
            <a:chOff x="0" y="729614"/>
            <a:chExt cx="12193200" cy="6128386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729614"/>
              <a:ext cx="12193200" cy="6128386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8" name="직사각형 7"/>
            <p:cNvSpPr/>
            <p:nvPr/>
          </p:nvSpPr>
          <p:spPr>
            <a:xfrm>
              <a:off x="6874932" y="6595531"/>
              <a:ext cx="541867" cy="23706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포인트가 5개인 별 8"/>
            <p:cNvSpPr/>
            <p:nvPr/>
          </p:nvSpPr>
          <p:spPr>
            <a:xfrm>
              <a:off x="6671733" y="6307665"/>
              <a:ext cx="287866" cy="262467"/>
            </a:xfrm>
            <a:prstGeom prst="star5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0" name="그룹 9"/>
          <p:cNvGrpSpPr/>
          <p:nvPr/>
        </p:nvGrpSpPr>
        <p:grpSpPr>
          <a:xfrm>
            <a:off x="252307" y="105633"/>
            <a:ext cx="11643360" cy="773564"/>
            <a:chOff x="223520" y="105632"/>
            <a:chExt cx="11643360" cy="773564"/>
          </a:xfrm>
        </p:grpSpPr>
        <p:sp>
          <p:nvSpPr>
            <p:cNvPr id="11" name="직사각형 10"/>
            <p:cNvSpPr/>
            <p:nvPr/>
          </p:nvSpPr>
          <p:spPr>
            <a:xfrm>
              <a:off x="223520" y="105632"/>
              <a:ext cx="940102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3600" dirty="0" smtClean="0">
                  <a:ln>
                    <a:solidFill>
                      <a:prstClr val="black">
                        <a:lumMod val="50000"/>
                        <a:lumOff val="50000"/>
                      </a:prstClr>
                    </a:solidFill>
                  </a:ln>
                  <a:latin typeface="+mj-ea"/>
                  <a:ea typeface="+mj-ea"/>
                </a:rPr>
                <a:t>2. WEBEX </a:t>
              </a:r>
              <a:r>
                <a:rPr lang="ko-KR" altLang="en-US" sz="3600" dirty="0" smtClean="0">
                  <a:ln>
                    <a:solidFill>
                      <a:prstClr val="black">
                        <a:lumMod val="50000"/>
                        <a:lumOff val="50000"/>
                      </a:prstClr>
                    </a:solidFill>
                  </a:ln>
                  <a:latin typeface="+mj-ea"/>
                  <a:ea typeface="+mj-ea"/>
                </a:rPr>
                <a:t>다운로드 </a:t>
              </a:r>
              <a:r>
                <a:rPr lang="en-US" altLang="ko-KR" sz="3600" dirty="0" smtClean="0">
                  <a:ln>
                    <a:solidFill>
                      <a:prstClr val="black">
                        <a:lumMod val="50000"/>
                        <a:lumOff val="50000"/>
                      </a:prstClr>
                    </a:solidFill>
                  </a:ln>
                  <a:solidFill>
                    <a:srgbClr val="FF0000"/>
                  </a:solidFill>
                  <a:latin typeface="+mj-ea"/>
                  <a:ea typeface="+mj-ea"/>
                </a:rPr>
                <a:t>(PC)</a:t>
              </a:r>
              <a:endParaRPr lang="en-US" altLang="ko-KR" sz="2800" b="1" dirty="0">
                <a:ln>
                  <a:solidFill>
                    <a:prstClr val="black">
                      <a:lumMod val="50000"/>
                      <a:lumOff val="50000"/>
                    </a:prstClr>
                  </a:solidFill>
                </a:ln>
                <a:solidFill>
                  <a:srgbClr val="FF0000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모서리가 둥근 직사각형 11"/>
            <p:cNvSpPr/>
            <p:nvPr/>
          </p:nvSpPr>
          <p:spPr>
            <a:xfrm>
              <a:off x="223520" y="794724"/>
              <a:ext cx="11643360" cy="84472"/>
            </a:xfrm>
            <a:prstGeom prst="round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b="1" dirty="0">
                <a:solidFill>
                  <a:prstClr val="white"/>
                </a:solidFill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8716006" y="5583192"/>
            <a:ext cx="3348994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ko-KR" altLang="en-US" sz="2400" dirty="0" smtClean="0"/>
              <a:t>다운로드 완료 후</a:t>
            </a:r>
            <a:r>
              <a:rPr lang="en-US" altLang="ko-KR" sz="2400" dirty="0" smtClean="0"/>
              <a:t>,</a:t>
            </a:r>
            <a:r>
              <a:rPr lang="ko-KR" altLang="en-US" sz="2400" dirty="0" smtClean="0"/>
              <a:t> 설치</a:t>
            </a:r>
            <a:endParaRPr lang="ko-KR" altLang="en-US" sz="2400" dirty="0"/>
          </a:p>
        </p:txBody>
      </p:sp>
      <p:cxnSp>
        <p:nvCxnSpPr>
          <p:cNvPr id="14" name="Shape 13"/>
          <p:cNvCxnSpPr>
            <a:stCxn id="7" idx="1"/>
            <a:endCxn id="8" idx="0"/>
          </p:cNvCxnSpPr>
          <p:nvPr/>
        </p:nvCxnSpPr>
        <p:spPr>
          <a:xfrm rot="10800000" flipV="1">
            <a:off x="7005740" y="5814024"/>
            <a:ext cx="1710267" cy="522695"/>
          </a:xfrm>
          <a:prstGeom prst="bentConnector2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449559" y="1011194"/>
            <a:ext cx="1524776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ko-KR" altLang="en-US" sz="2400" dirty="0" smtClean="0"/>
              <a:t>설치 완료</a:t>
            </a:r>
            <a:endParaRPr lang="ko-KR" altLang="en-US" sz="2400" dirty="0"/>
          </a:p>
        </p:txBody>
      </p:sp>
      <p:grpSp>
        <p:nvGrpSpPr>
          <p:cNvPr id="6" name="그룹 5"/>
          <p:cNvGrpSpPr/>
          <p:nvPr/>
        </p:nvGrpSpPr>
        <p:grpSpPr>
          <a:xfrm>
            <a:off x="880533" y="1676400"/>
            <a:ext cx="10559133" cy="4932507"/>
            <a:chOff x="0" y="677334"/>
            <a:chExt cx="12193200" cy="6168640"/>
          </a:xfrm>
        </p:grpSpPr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677334"/>
              <a:ext cx="12193200" cy="61686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7" name="직사각형 6"/>
            <p:cNvSpPr/>
            <p:nvPr/>
          </p:nvSpPr>
          <p:spPr>
            <a:xfrm>
              <a:off x="1904999" y="1286931"/>
              <a:ext cx="508002" cy="524936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포인트가 5개인 별 7"/>
            <p:cNvSpPr/>
            <p:nvPr/>
          </p:nvSpPr>
          <p:spPr>
            <a:xfrm>
              <a:off x="1701799" y="999065"/>
              <a:ext cx="287866" cy="262467"/>
            </a:xfrm>
            <a:prstGeom prst="star5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9" name="그룹 8"/>
          <p:cNvGrpSpPr/>
          <p:nvPr/>
        </p:nvGrpSpPr>
        <p:grpSpPr>
          <a:xfrm>
            <a:off x="252307" y="105633"/>
            <a:ext cx="11643360" cy="773564"/>
            <a:chOff x="223520" y="105632"/>
            <a:chExt cx="11643360" cy="773564"/>
          </a:xfrm>
        </p:grpSpPr>
        <p:sp>
          <p:nvSpPr>
            <p:cNvPr id="10" name="직사각형 9"/>
            <p:cNvSpPr/>
            <p:nvPr/>
          </p:nvSpPr>
          <p:spPr>
            <a:xfrm>
              <a:off x="223520" y="105632"/>
              <a:ext cx="940102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3600" dirty="0" smtClean="0">
                  <a:ln>
                    <a:solidFill>
                      <a:prstClr val="black">
                        <a:lumMod val="50000"/>
                        <a:lumOff val="50000"/>
                      </a:prstClr>
                    </a:solidFill>
                  </a:ln>
                  <a:latin typeface="+mj-ea"/>
                  <a:ea typeface="+mj-ea"/>
                </a:rPr>
                <a:t>2. WEBEX </a:t>
              </a:r>
              <a:r>
                <a:rPr lang="ko-KR" altLang="en-US" sz="3600" dirty="0" smtClean="0">
                  <a:ln>
                    <a:solidFill>
                      <a:prstClr val="black">
                        <a:lumMod val="50000"/>
                        <a:lumOff val="50000"/>
                      </a:prstClr>
                    </a:solidFill>
                  </a:ln>
                  <a:latin typeface="+mj-ea"/>
                  <a:ea typeface="+mj-ea"/>
                </a:rPr>
                <a:t>다운로드 </a:t>
              </a:r>
              <a:r>
                <a:rPr lang="en-US" altLang="ko-KR" sz="3600" dirty="0" smtClean="0">
                  <a:ln>
                    <a:solidFill>
                      <a:prstClr val="black">
                        <a:lumMod val="50000"/>
                        <a:lumOff val="50000"/>
                      </a:prstClr>
                    </a:solidFill>
                  </a:ln>
                  <a:solidFill>
                    <a:srgbClr val="FF0000"/>
                  </a:solidFill>
                  <a:latin typeface="+mj-ea"/>
                  <a:ea typeface="+mj-ea"/>
                </a:rPr>
                <a:t>(PC)</a:t>
              </a:r>
              <a:endParaRPr lang="en-US" altLang="ko-KR" sz="2800" b="1" dirty="0">
                <a:ln>
                  <a:solidFill>
                    <a:prstClr val="black">
                      <a:lumMod val="50000"/>
                      <a:lumOff val="50000"/>
                    </a:prstClr>
                  </a:solidFill>
                </a:ln>
                <a:solidFill>
                  <a:srgbClr val="FF0000"/>
                </a:solidFill>
                <a:latin typeface="+mj-ea"/>
                <a:ea typeface="+mj-ea"/>
              </a:endParaRPr>
            </a:p>
          </p:txBody>
        </p:sp>
        <p:sp>
          <p:nvSpPr>
            <p:cNvPr id="11" name="모서리가 둥근 직사각형 10"/>
            <p:cNvSpPr/>
            <p:nvPr/>
          </p:nvSpPr>
          <p:spPr>
            <a:xfrm>
              <a:off x="223520" y="794724"/>
              <a:ext cx="11643360" cy="84472"/>
            </a:xfrm>
            <a:prstGeom prst="round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b="1" dirty="0">
                <a:solidFill>
                  <a:prstClr val="white"/>
                </a:solidFill>
              </a:endParaRPr>
            </a:p>
          </p:txBody>
        </p:sp>
      </p:grpSp>
      <p:cxnSp>
        <p:nvCxnSpPr>
          <p:cNvPr id="14" name="꺾인 연결선 13"/>
          <p:cNvCxnSpPr>
            <a:stCxn id="12" idx="3"/>
            <a:endCxn id="7" idx="0"/>
          </p:cNvCxnSpPr>
          <p:nvPr/>
        </p:nvCxnSpPr>
        <p:spPr>
          <a:xfrm>
            <a:off x="1974335" y="1242027"/>
            <a:ext cx="775860" cy="921813"/>
          </a:xfrm>
          <a:prstGeom prst="bentConnector2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직사각형 12"/>
          <p:cNvSpPr/>
          <p:nvPr/>
        </p:nvSpPr>
        <p:spPr>
          <a:xfrm>
            <a:off x="5220183" y="3761772"/>
            <a:ext cx="2025569" cy="72920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 w="28575">
                <a:solidFill>
                  <a:srgbClr val="FF0000"/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66267" y="1381585"/>
            <a:ext cx="2884187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ko-KR" sz="2400" dirty="0" err="1" smtClean="0"/>
              <a:t>Webex</a:t>
            </a:r>
            <a:r>
              <a:rPr lang="en-US" altLang="ko-KR" sz="2400" dirty="0" smtClean="0"/>
              <a:t> </a:t>
            </a:r>
            <a:r>
              <a:rPr lang="ko-KR" altLang="en-US" sz="2400" dirty="0" smtClean="0"/>
              <a:t>사이트 선택</a:t>
            </a:r>
            <a:endParaRPr lang="ko-KR" altLang="en-US" sz="2400" dirty="0"/>
          </a:p>
        </p:txBody>
      </p:sp>
      <p:grpSp>
        <p:nvGrpSpPr>
          <p:cNvPr id="3" name="그룹 8"/>
          <p:cNvGrpSpPr/>
          <p:nvPr/>
        </p:nvGrpSpPr>
        <p:grpSpPr>
          <a:xfrm>
            <a:off x="252307" y="105633"/>
            <a:ext cx="11643360" cy="773564"/>
            <a:chOff x="223520" y="105632"/>
            <a:chExt cx="11643360" cy="773564"/>
          </a:xfrm>
        </p:grpSpPr>
        <p:sp>
          <p:nvSpPr>
            <p:cNvPr id="10" name="직사각형 9"/>
            <p:cNvSpPr/>
            <p:nvPr/>
          </p:nvSpPr>
          <p:spPr>
            <a:xfrm>
              <a:off x="223520" y="105632"/>
              <a:ext cx="940102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3600" dirty="0" smtClean="0">
                  <a:ln>
                    <a:solidFill>
                      <a:prstClr val="black">
                        <a:lumMod val="50000"/>
                        <a:lumOff val="50000"/>
                      </a:prstClr>
                    </a:solidFill>
                  </a:ln>
                  <a:latin typeface="+mj-ea"/>
                  <a:ea typeface="+mj-ea"/>
                </a:rPr>
                <a:t>2. WEBEX </a:t>
              </a:r>
              <a:r>
                <a:rPr lang="ko-KR" altLang="en-US" sz="3600" dirty="0" smtClean="0">
                  <a:ln>
                    <a:solidFill>
                      <a:prstClr val="black">
                        <a:lumMod val="50000"/>
                        <a:lumOff val="50000"/>
                      </a:prstClr>
                    </a:solidFill>
                  </a:ln>
                  <a:latin typeface="+mj-ea"/>
                  <a:ea typeface="+mj-ea"/>
                </a:rPr>
                <a:t>다운로드 </a:t>
              </a:r>
              <a:r>
                <a:rPr lang="en-US" altLang="ko-KR" sz="3600" dirty="0" smtClean="0">
                  <a:ln>
                    <a:solidFill>
                      <a:prstClr val="black">
                        <a:lumMod val="50000"/>
                        <a:lumOff val="50000"/>
                      </a:prstClr>
                    </a:solidFill>
                  </a:ln>
                  <a:solidFill>
                    <a:srgbClr val="FF0000"/>
                  </a:solidFill>
                  <a:latin typeface="+mj-ea"/>
                  <a:ea typeface="+mj-ea"/>
                </a:rPr>
                <a:t>(PC </a:t>
              </a:r>
              <a:r>
                <a:rPr lang="ko-KR" altLang="en-US" sz="3600" dirty="0" smtClean="0">
                  <a:ln>
                    <a:solidFill>
                      <a:prstClr val="black">
                        <a:lumMod val="50000"/>
                        <a:lumOff val="50000"/>
                      </a:prstClr>
                    </a:solidFill>
                  </a:ln>
                  <a:solidFill>
                    <a:srgbClr val="FF0000"/>
                  </a:solidFill>
                  <a:latin typeface="+mj-ea"/>
                  <a:ea typeface="+mj-ea"/>
                </a:rPr>
                <a:t>로그인</a:t>
              </a:r>
              <a:r>
                <a:rPr lang="en-US" altLang="ko-KR" sz="3600" dirty="0" smtClean="0">
                  <a:ln>
                    <a:solidFill>
                      <a:prstClr val="black">
                        <a:lumMod val="50000"/>
                        <a:lumOff val="50000"/>
                      </a:prstClr>
                    </a:solidFill>
                  </a:ln>
                  <a:solidFill>
                    <a:srgbClr val="FF0000"/>
                  </a:solidFill>
                  <a:latin typeface="+mj-ea"/>
                  <a:ea typeface="+mj-ea"/>
                </a:rPr>
                <a:t>)</a:t>
              </a:r>
              <a:endParaRPr lang="en-US" altLang="ko-KR" sz="2800" b="1" dirty="0">
                <a:ln>
                  <a:solidFill>
                    <a:prstClr val="black">
                      <a:lumMod val="50000"/>
                      <a:lumOff val="50000"/>
                    </a:prstClr>
                  </a:solidFill>
                </a:ln>
                <a:solidFill>
                  <a:srgbClr val="FF0000"/>
                </a:solidFill>
                <a:latin typeface="+mj-ea"/>
                <a:ea typeface="+mj-ea"/>
              </a:endParaRPr>
            </a:p>
          </p:txBody>
        </p:sp>
        <p:sp>
          <p:nvSpPr>
            <p:cNvPr id="11" name="모서리가 둥근 직사각형 10"/>
            <p:cNvSpPr/>
            <p:nvPr/>
          </p:nvSpPr>
          <p:spPr>
            <a:xfrm>
              <a:off x="223520" y="794724"/>
              <a:ext cx="11643360" cy="84472"/>
            </a:xfrm>
            <a:prstGeom prst="round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b="1" dirty="0">
                <a:solidFill>
                  <a:prstClr val="white"/>
                </a:solidFill>
              </a:endParaRPr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6267" y="1869310"/>
            <a:ext cx="5611621" cy="46183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 r="1015"/>
          <a:stretch>
            <a:fillRect/>
          </a:stretch>
        </p:blipFill>
        <p:spPr bwMode="auto">
          <a:xfrm>
            <a:off x="6342867" y="1859424"/>
            <a:ext cx="5610100" cy="4616611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6342867" y="1370010"/>
            <a:ext cx="3589444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ko-KR" altLang="en-US" sz="2400" dirty="0" smtClean="0"/>
              <a:t>비밀번호 입력 후 로그인</a:t>
            </a:r>
            <a:endParaRPr lang="ko-KR" altLang="en-US" sz="2400" dirty="0"/>
          </a:p>
        </p:txBody>
      </p:sp>
      <p:cxnSp>
        <p:nvCxnSpPr>
          <p:cNvPr id="16" name="직선 화살표 연결선 15"/>
          <p:cNvCxnSpPr>
            <a:stCxn id="3074" idx="3"/>
            <a:endCxn id="4098" idx="1"/>
          </p:cNvCxnSpPr>
          <p:nvPr/>
        </p:nvCxnSpPr>
        <p:spPr>
          <a:xfrm flipV="1">
            <a:off x="5777888" y="4167730"/>
            <a:ext cx="564979" cy="1073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직사각형 16"/>
          <p:cNvSpPr/>
          <p:nvPr/>
        </p:nvSpPr>
        <p:spPr>
          <a:xfrm>
            <a:off x="1655181" y="3102015"/>
            <a:ext cx="2558004" cy="99542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 w="28575">
                <a:solidFill>
                  <a:srgbClr val="FF0000"/>
                </a:solidFill>
              </a:ln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7859211" y="3067291"/>
            <a:ext cx="2558004" cy="72920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 w="28575">
                <a:solidFill>
                  <a:srgbClr val="FF0000"/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8"/>
          <p:cNvGrpSpPr/>
          <p:nvPr/>
        </p:nvGrpSpPr>
        <p:grpSpPr>
          <a:xfrm>
            <a:off x="252307" y="105633"/>
            <a:ext cx="11643360" cy="773564"/>
            <a:chOff x="223520" y="105632"/>
            <a:chExt cx="11643360" cy="773564"/>
          </a:xfrm>
        </p:grpSpPr>
        <p:sp>
          <p:nvSpPr>
            <p:cNvPr id="10" name="직사각형 9"/>
            <p:cNvSpPr/>
            <p:nvPr/>
          </p:nvSpPr>
          <p:spPr>
            <a:xfrm>
              <a:off x="223520" y="105632"/>
              <a:ext cx="940102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3600" dirty="0" smtClean="0">
                  <a:ln>
                    <a:solidFill>
                      <a:prstClr val="black">
                        <a:lumMod val="50000"/>
                        <a:lumOff val="50000"/>
                      </a:prstClr>
                    </a:solidFill>
                  </a:ln>
                  <a:latin typeface="+mj-ea"/>
                  <a:ea typeface="+mj-ea"/>
                </a:rPr>
                <a:t>2. WEBEX </a:t>
              </a:r>
              <a:r>
                <a:rPr lang="ko-KR" altLang="en-US" sz="3600" dirty="0" smtClean="0">
                  <a:ln>
                    <a:solidFill>
                      <a:prstClr val="black">
                        <a:lumMod val="50000"/>
                        <a:lumOff val="50000"/>
                      </a:prstClr>
                    </a:solidFill>
                  </a:ln>
                  <a:latin typeface="+mj-ea"/>
                  <a:ea typeface="+mj-ea"/>
                </a:rPr>
                <a:t>다운로드 </a:t>
              </a:r>
              <a:r>
                <a:rPr lang="en-US" altLang="ko-KR" sz="3600" dirty="0" smtClean="0">
                  <a:ln>
                    <a:solidFill>
                      <a:prstClr val="black">
                        <a:lumMod val="50000"/>
                        <a:lumOff val="50000"/>
                      </a:prstClr>
                    </a:solidFill>
                  </a:ln>
                  <a:solidFill>
                    <a:srgbClr val="FF0000"/>
                  </a:solidFill>
                  <a:latin typeface="+mj-ea"/>
                  <a:ea typeface="+mj-ea"/>
                </a:rPr>
                <a:t>(PC)</a:t>
              </a:r>
              <a:endParaRPr lang="en-US" altLang="ko-KR" sz="2800" b="1" dirty="0">
                <a:ln>
                  <a:solidFill>
                    <a:prstClr val="black">
                      <a:lumMod val="50000"/>
                      <a:lumOff val="50000"/>
                    </a:prstClr>
                  </a:solidFill>
                </a:ln>
                <a:solidFill>
                  <a:srgbClr val="FF0000"/>
                </a:solidFill>
                <a:latin typeface="+mj-ea"/>
                <a:ea typeface="+mj-ea"/>
              </a:endParaRPr>
            </a:p>
          </p:txBody>
        </p:sp>
        <p:sp>
          <p:nvSpPr>
            <p:cNvPr id="11" name="모서리가 둥근 직사각형 10"/>
            <p:cNvSpPr/>
            <p:nvPr/>
          </p:nvSpPr>
          <p:spPr>
            <a:xfrm>
              <a:off x="223520" y="794724"/>
              <a:ext cx="11643360" cy="84472"/>
            </a:xfrm>
            <a:prstGeom prst="round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b="1" dirty="0">
                <a:solidFill>
                  <a:prstClr val="white"/>
                </a:solidFill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6410521" y="2307560"/>
            <a:ext cx="4272323" cy="12003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ko-KR" altLang="en-US" sz="2400" dirty="0" smtClean="0"/>
              <a:t>미팅 시작하기</a:t>
            </a:r>
            <a:r>
              <a:rPr lang="en-US" altLang="ko-KR" sz="2400" dirty="0" smtClean="0"/>
              <a:t>: </a:t>
            </a:r>
            <a:r>
              <a:rPr lang="ko-KR" altLang="en-US" sz="2400" dirty="0" smtClean="0"/>
              <a:t>화상회의 개설</a:t>
            </a:r>
            <a:endParaRPr lang="en-US" altLang="ko-KR" sz="2400" dirty="0" smtClean="0"/>
          </a:p>
          <a:p>
            <a:endParaRPr lang="en-US" altLang="ko-KR" sz="2400" dirty="0" smtClean="0"/>
          </a:p>
          <a:p>
            <a:r>
              <a:rPr lang="ko-KR" altLang="en-US" sz="2400" dirty="0" smtClean="0"/>
              <a:t>미팅 참여하기</a:t>
            </a:r>
            <a:r>
              <a:rPr lang="en-US" altLang="ko-KR" sz="2400" dirty="0" smtClean="0"/>
              <a:t>: </a:t>
            </a:r>
            <a:r>
              <a:rPr lang="ko-KR" altLang="en-US" sz="2400" dirty="0" smtClean="0"/>
              <a:t>화상회의 참가</a:t>
            </a:r>
            <a:endParaRPr lang="ko-KR" altLang="en-US" sz="2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13731"/>
          <a:stretch>
            <a:fillRect/>
          </a:stretch>
        </p:blipFill>
        <p:spPr bwMode="auto">
          <a:xfrm>
            <a:off x="2048719" y="1270481"/>
            <a:ext cx="2854084" cy="532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직사각형 13"/>
          <p:cNvSpPr/>
          <p:nvPr/>
        </p:nvSpPr>
        <p:spPr>
          <a:xfrm>
            <a:off x="1979272" y="1851949"/>
            <a:ext cx="1632030" cy="69448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 w="28575">
                <a:solidFill>
                  <a:srgbClr val="FF0000"/>
                </a:solidFill>
              </a:ln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2002421" y="2558005"/>
            <a:ext cx="2777923" cy="84495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 w="28575">
                <a:solidFill>
                  <a:srgbClr val="FF0000"/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8"/>
          <p:cNvGrpSpPr/>
          <p:nvPr/>
        </p:nvGrpSpPr>
        <p:grpSpPr>
          <a:xfrm>
            <a:off x="252307" y="105633"/>
            <a:ext cx="11643360" cy="773564"/>
            <a:chOff x="223520" y="105632"/>
            <a:chExt cx="11643360" cy="773564"/>
          </a:xfrm>
        </p:grpSpPr>
        <p:sp>
          <p:nvSpPr>
            <p:cNvPr id="5" name="직사각형 4"/>
            <p:cNvSpPr/>
            <p:nvPr/>
          </p:nvSpPr>
          <p:spPr>
            <a:xfrm>
              <a:off x="223520" y="105632"/>
              <a:ext cx="940102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3600" dirty="0" smtClean="0">
                  <a:ln>
                    <a:solidFill>
                      <a:prstClr val="black">
                        <a:lumMod val="50000"/>
                        <a:lumOff val="50000"/>
                      </a:prstClr>
                    </a:solidFill>
                  </a:ln>
                  <a:latin typeface="+mj-ea"/>
                  <a:ea typeface="+mj-ea"/>
                </a:rPr>
                <a:t>2-1. </a:t>
              </a:r>
              <a:r>
                <a:rPr lang="ko-KR" altLang="en-US" sz="3600" dirty="0" err="1" smtClean="0">
                  <a:ln>
                    <a:solidFill>
                      <a:prstClr val="black">
                        <a:lumMod val="50000"/>
                        <a:lumOff val="50000"/>
                      </a:prstClr>
                    </a:solidFill>
                  </a:ln>
                  <a:latin typeface="+mj-ea"/>
                  <a:ea typeface="+mj-ea"/>
                </a:rPr>
                <a:t>웹캠</a:t>
              </a:r>
              <a:r>
                <a:rPr lang="ko-KR" altLang="en-US" sz="3600" dirty="0" smtClean="0">
                  <a:ln>
                    <a:solidFill>
                      <a:prstClr val="black">
                        <a:lumMod val="50000"/>
                        <a:lumOff val="50000"/>
                      </a:prstClr>
                    </a:solidFill>
                  </a:ln>
                  <a:latin typeface="+mj-ea"/>
                  <a:ea typeface="+mj-ea"/>
                </a:rPr>
                <a:t> 설치</a:t>
              </a:r>
              <a:endParaRPr lang="en-US" altLang="ko-KR" sz="2800" b="1" dirty="0">
                <a:ln>
                  <a:solidFill>
                    <a:prstClr val="black">
                      <a:lumMod val="50000"/>
                      <a:lumOff val="50000"/>
                    </a:prstClr>
                  </a:solidFill>
                </a:ln>
                <a:solidFill>
                  <a:srgbClr val="FF0000"/>
                </a:solidFill>
                <a:latin typeface="+mj-ea"/>
                <a:ea typeface="+mj-ea"/>
              </a:endParaRPr>
            </a:p>
          </p:txBody>
        </p:sp>
        <p:sp>
          <p:nvSpPr>
            <p:cNvPr id="6" name="모서리가 둥근 직사각형 5"/>
            <p:cNvSpPr/>
            <p:nvPr/>
          </p:nvSpPr>
          <p:spPr>
            <a:xfrm>
              <a:off x="223520" y="794724"/>
              <a:ext cx="11643360" cy="84472"/>
            </a:xfrm>
            <a:prstGeom prst="round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b="1" dirty="0">
                <a:solidFill>
                  <a:prstClr val="white"/>
                </a:solidFill>
              </a:endParaRPr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16" t="28265" r="58470" b="38993"/>
          <a:stretch/>
        </p:blipFill>
        <p:spPr bwMode="auto">
          <a:xfrm>
            <a:off x="1201003" y="2825087"/>
            <a:ext cx="3330053" cy="3193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55784" y="1237507"/>
            <a:ext cx="76097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b="1" dirty="0" smtClean="0">
                <a:solidFill>
                  <a:srgbClr val="002060"/>
                </a:solidFill>
                <a:hlinkClick r:id="rId3"/>
              </a:rPr>
              <a:t>과장급 이상 전화기에 설치된 </a:t>
            </a:r>
            <a:r>
              <a:rPr lang="ko-KR" altLang="en-US" sz="2400" b="1" dirty="0" err="1" smtClean="0">
                <a:solidFill>
                  <a:srgbClr val="002060"/>
                </a:solidFill>
                <a:hlinkClick r:id="rId3"/>
              </a:rPr>
              <a:t>웹캠을</a:t>
            </a:r>
            <a:r>
              <a:rPr lang="ko-KR" altLang="en-US" sz="2400" b="1" dirty="0" smtClean="0">
                <a:solidFill>
                  <a:srgbClr val="002060"/>
                </a:solidFill>
                <a:hlinkClick r:id="rId3"/>
              </a:rPr>
              <a:t> </a:t>
            </a:r>
            <a:r>
              <a:rPr lang="ko-KR" altLang="en-US" sz="2400" b="1" dirty="0" err="1" smtClean="0">
                <a:solidFill>
                  <a:srgbClr val="002060"/>
                </a:solidFill>
              </a:rPr>
              <a:t>데스크탑에</a:t>
            </a:r>
            <a:r>
              <a:rPr lang="ko-KR" altLang="en-US" sz="2400" b="1" dirty="0" smtClean="0">
                <a:solidFill>
                  <a:srgbClr val="002060"/>
                </a:solidFill>
              </a:rPr>
              <a:t> 연결</a:t>
            </a:r>
            <a:endParaRPr lang="ko-KR" alt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438437" y="1732388"/>
            <a:ext cx="53078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 smtClean="0"/>
              <a:t>→ </a:t>
            </a:r>
            <a:r>
              <a:rPr lang="ko-KR" altLang="en-US" sz="2400" b="1" dirty="0" err="1" smtClean="0">
                <a:solidFill>
                  <a:srgbClr val="002060"/>
                </a:solidFill>
              </a:rPr>
              <a:t>데스크탑에서</a:t>
            </a:r>
            <a:r>
              <a:rPr lang="ko-KR" altLang="en-US" sz="2400" b="1" dirty="0" smtClean="0">
                <a:solidFill>
                  <a:srgbClr val="002060"/>
                </a:solidFill>
              </a:rPr>
              <a:t> 자동으로 </a:t>
            </a:r>
            <a:r>
              <a:rPr lang="ko-KR" altLang="en-US" sz="2400" b="1" dirty="0" err="1" smtClean="0">
                <a:solidFill>
                  <a:srgbClr val="002060"/>
                </a:solidFill>
              </a:rPr>
              <a:t>웹캠</a:t>
            </a:r>
            <a:r>
              <a:rPr lang="ko-KR" altLang="en-US" sz="2400" b="1" dirty="0" smtClean="0">
                <a:solidFill>
                  <a:srgbClr val="002060"/>
                </a:solidFill>
              </a:rPr>
              <a:t> 인식</a:t>
            </a:r>
            <a:endParaRPr lang="en-US" altLang="ko-KR" sz="2400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468005" y="2253284"/>
            <a:ext cx="75713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 smtClean="0"/>
              <a:t>→ 확인방법 </a:t>
            </a:r>
            <a:r>
              <a:rPr lang="en-US" altLang="ko-KR" sz="2400" dirty="0" smtClean="0"/>
              <a:t>: </a:t>
            </a:r>
            <a:r>
              <a:rPr lang="ko-KR" altLang="en-US" sz="2400" dirty="0" err="1" smtClean="0"/>
              <a:t>웹엑스</a:t>
            </a:r>
            <a:r>
              <a:rPr lang="ko-KR" altLang="en-US" sz="2400" dirty="0" smtClean="0"/>
              <a:t> </a:t>
            </a:r>
            <a:r>
              <a:rPr lang="ko-KR" altLang="en-US" sz="2400" dirty="0" err="1" smtClean="0"/>
              <a:t>설치시</a:t>
            </a:r>
            <a:r>
              <a:rPr lang="ko-KR" altLang="en-US" sz="2400" dirty="0" smtClean="0"/>
              <a:t> 동영상 연계 여부로 확인</a:t>
            </a:r>
            <a:endParaRPr lang="en-US" altLang="ko-KR" sz="2400" dirty="0" smtClean="0"/>
          </a:p>
        </p:txBody>
      </p:sp>
    </p:spTree>
    <p:extLst>
      <p:ext uri="{BB962C8B-B14F-4D97-AF65-F5344CB8AC3E}">
        <p14:creationId xmlns:p14="http://schemas.microsoft.com/office/powerpoint/2010/main" val="30481876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808592" y="1851729"/>
            <a:ext cx="5198076" cy="230832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2400" dirty="0" smtClean="0"/>
              <a:t>PLAY</a:t>
            </a:r>
            <a:r>
              <a:rPr lang="ko-KR" altLang="en-US" sz="2400" dirty="0" smtClean="0"/>
              <a:t>스토어 또는 </a:t>
            </a:r>
            <a:r>
              <a:rPr lang="ko-KR" altLang="en-US" sz="2400" dirty="0" err="1" smtClean="0"/>
              <a:t>앱스토어에서</a:t>
            </a:r>
            <a:endParaRPr lang="en-US" altLang="ko-KR" sz="2400" dirty="0" smtClean="0"/>
          </a:p>
          <a:p>
            <a:pPr>
              <a:lnSpc>
                <a:spcPct val="200000"/>
              </a:lnSpc>
            </a:pPr>
            <a:r>
              <a:rPr lang="en-US" altLang="ko-KR" sz="2400" dirty="0" smtClean="0"/>
              <a:t>‘</a:t>
            </a:r>
            <a:r>
              <a:rPr lang="ko-KR" altLang="en-US" sz="2400" dirty="0" err="1" smtClean="0"/>
              <a:t>웹엑스</a:t>
            </a:r>
            <a:r>
              <a:rPr lang="en-US" altLang="ko-KR" sz="2400" dirty="0" smtClean="0"/>
              <a:t>’ </a:t>
            </a:r>
            <a:r>
              <a:rPr lang="ko-KR" altLang="en-US" sz="2400" dirty="0" smtClean="0"/>
              <a:t>검색하여 설치</a:t>
            </a:r>
            <a:r>
              <a:rPr lang="en-US" altLang="ko-KR" sz="2400" dirty="0" smtClean="0"/>
              <a:t>, </a:t>
            </a:r>
          </a:p>
          <a:p>
            <a:pPr>
              <a:lnSpc>
                <a:spcPct val="200000"/>
              </a:lnSpc>
            </a:pPr>
            <a:r>
              <a:rPr lang="ko-KR" altLang="en-US" sz="2400" dirty="0" smtClean="0"/>
              <a:t>→ </a:t>
            </a:r>
            <a:r>
              <a:rPr lang="ko-KR" altLang="en-US" sz="2400" dirty="0" err="1" smtClean="0"/>
              <a:t>앱</a:t>
            </a:r>
            <a:r>
              <a:rPr lang="ko-KR" altLang="en-US" sz="2400" dirty="0" smtClean="0"/>
              <a:t> 실행하기</a:t>
            </a:r>
            <a:endParaRPr lang="ko-KR" altLang="en-US" sz="2400" dirty="0"/>
          </a:p>
        </p:txBody>
      </p:sp>
      <p:grpSp>
        <p:nvGrpSpPr>
          <p:cNvPr id="12" name="그룹 11"/>
          <p:cNvGrpSpPr/>
          <p:nvPr/>
        </p:nvGrpSpPr>
        <p:grpSpPr>
          <a:xfrm>
            <a:off x="1581719" y="1197604"/>
            <a:ext cx="2916956" cy="5188292"/>
            <a:chOff x="1353119" y="1045204"/>
            <a:chExt cx="2916956" cy="5188292"/>
          </a:xfrm>
        </p:grpSpPr>
        <p:pic>
          <p:nvPicPr>
            <p:cNvPr id="6146" name="Picture 2" descr="C:\Users\user\Desktop\서무\기타\화상회의\매뉴얼 사진\웹엑스_20200421143657\7A94F740-14A0-4F90-9B4A-02B3707896C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53119" y="1045204"/>
              <a:ext cx="2916956" cy="5188292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</p:pic>
        <p:sp>
          <p:nvSpPr>
            <p:cNvPr id="9" name="포인트가 5개인 별 8"/>
            <p:cNvSpPr/>
            <p:nvPr/>
          </p:nvSpPr>
          <p:spPr>
            <a:xfrm>
              <a:off x="3276599" y="1566331"/>
              <a:ext cx="287866" cy="262467"/>
            </a:xfrm>
            <a:prstGeom prst="star5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614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445933" y="1840142"/>
              <a:ext cx="711198" cy="374959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8" name="직사각형 7"/>
            <p:cNvSpPr/>
            <p:nvPr/>
          </p:nvSpPr>
          <p:spPr>
            <a:xfrm>
              <a:off x="3479798" y="1854197"/>
              <a:ext cx="685801" cy="372536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7" name="그룹 6"/>
          <p:cNvGrpSpPr/>
          <p:nvPr/>
        </p:nvGrpSpPr>
        <p:grpSpPr>
          <a:xfrm>
            <a:off x="252307" y="105633"/>
            <a:ext cx="11643360" cy="773564"/>
            <a:chOff x="223520" y="105632"/>
            <a:chExt cx="11643360" cy="773564"/>
          </a:xfrm>
        </p:grpSpPr>
        <p:sp>
          <p:nvSpPr>
            <p:cNvPr id="10" name="직사각형 9"/>
            <p:cNvSpPr/>
            <p:nvPr/>
          </p:nvSpPr>
          <p:spPr>
            <a:xfrm>
              <a:off x="223520" y="105632"/>
              <a:ext cx="940102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3600" dirty="0" smtClean="0">
                  <a:ln>
                    <a:solidFill>
                      <a:prstClr val="black">
                        <a:lumMod val="50000"/>
                        <a:lumOff val="50000"/>
                      </a:prstClr>
                    </a:solidFill>
                  </a:ln>
                  <a:latin typeface="+mj-ea"/>
                  <a:ea typeface="+mj-ea"/>
                </a:rPr>
                <a:t>3. WEBEX </a:t>
              </a:r>
              <a:r>
                <a:rPr lang="ko-KR" altLang="en-US" sz="3600" dirty="0" smtClean="0">
                  <a:ln>
                    <a:solidFill>
                      <a:prstClr val="black">
                        <a:lumMod val="50000"/>
                        <a:lumOff val="50000"/>
                      </a:prstClr>
                    </a:solidFill>
                  </a:ln>
                  <a:latin typeface="+mj-ea"/>
                  <a:ea typeface="+mj-ea"/>
                </a:rPr>
                <a:t>다운로드 </a:t>
              </a:r>
              <a:r>
                <a:rPr lang="en-US" altLang="ko-KR" sz="3600" dirty="0" smtClean="0">
                  <a:ln>
                    <a:solidFill>
                      <a:prstClr val="black">
                        <a:lumMod val="50000"/>
                        <a:lumOff val="50000"/>
                      </a:prstClr>
                    </a:solidFill>
                  </a:ln>
                  <a:solidFill>
                    <a:srgbClr val="FF0000"/>
                  </a:solidFill>
                  <a:latin typeface="+mj-ea"/>
                  <a:ea typeface="+mj-ea"/>
                </a:rPr>
                <a:t>(</a:t>
              </a:r>
              <a:r>
                <a:rPr lang="ko-KR" altLang="en-US" sz="3600" dirty="0" err="1" smtClean="0">
                  <a:ln>
                    <a:solidFill>
                      <a:prstClr val="black">
                        <a:lumMod val="50000"/>
                        <a:lumOff val="50000"/>
                      </a:prstClr>
                    </a:solidFill>
                  </a:ln>
                  <a:solidFill>
                    <a:srgbClr val="FF0000"/>
                  </a:solidFill>
                  <a:latin typeface="+mj-ea"/>
                  <a:ea typeface="+mj-ea"/>
                </a:rPr>
                <a:t>스마트폰</a:t>
              </a:r>
              <a:r>
                <a:rPr lang="en-US" altLang="ko-KR" sz="3600" dirty="0" smtClean="0">
                  <a:ln>
                    <a:solidFill>
                      <a:prstClr val="black">
                        <a:lumMod val="50000"/>
                        <a:lumOff val="50000"/>
                      </a:prstClr>
                    </a:solidFill>
                  </a:ln>
                  <a:solidFill>
                    <a:srgbClr val="FF0000"/>
                  </a:solidFill>
                  <a:latin typeface="+mj-ea"/>
                  <a:ea typeface="+mj-ea"/>
                </a:rPr>
                <a:t>)</a:t>
              </a:r>
              <a:endParaRPr lang="en-US" altLang="ko-KR" sz="2800" b="1" dirty="0">
                <a:ln>
                  <a:solidFill>
                    <a:prstClr val="black">
                      <a:lumMod val="50000"/>
                      <a:lumOff val="50000"/>
                    </a:prstClr>
                  </a:solidFill>
                </a:ln>
                <a:solidFill>
                  <a:srgbClr val="FF0000"/>
                </a:solidFill>
                <a:latin typeface="+mj-ea"/>
                <a:ea typeface="+mj-ea"/>
              </a:endParaRPr>
            </a:p>
          </p:txBody>
        </p:sp>
        <p:sp>
          <p:nvSpPr>
            <p:cNvPr id="11" name="모서리가 둥근 직사각형 10"/>
            <p:cNvSpPr/>
            <p:nvPr/>
          </p:nvSpPr>
          <p:spPr>
            <a:xfrm>
              <a:off x="223520" y="794724"/>
              <a:ext cx="11643360" cy="84472"/>
            </a:xfrm>
            <a:prstGeom prst="round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b="1" dirty="0">
                <a:solidFill>
                  <a:prstClr val="white"/>
                </a:solidFill>
              </a:endParaRPr>
            </a:p>
          </p:txBody>
        </p:sp>
      </p:grpSp>
      <p:cxnSp>
        <p:nvCxnSpPr>
          <p:cNvPr id="14" name="꺾인 연결선 13"/>
          <p:cNvCxnSpPr>
            <a:stCxn id="2" idx="1"/>
            <a:endCxn id="6147" idx="3"/>
          </p:cNvCxnSpPr>
          <p:nvPr/>
        </p:nvCxnSpPr>
        <p:spPr>
          <a:xfrm rot="10800000">
            <a:off x="4385732" y="2180023"/>
            <a:ext cx="1422861" cy="825869"/>
          </a:xfrm>
          <a:prstGeom prst="bentConnector3">
            <a:avLst>
              <a:gd name="adj1" fmla="val 51785"/>
            </a:avLst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114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7392354" y="3938713"/>
            <a:ext cx="1524776" cy="830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ko-KR" altLang="en-US" sz="2400" dirty="0" smtClean="0"/>
              <a:t>설치완료</a:t>
            </a:r>
            <a:endParaRPr lang="en-US" altLang="ko-KR" sz="2400" dirty="0" smtClean="0"/>
          </a:p>
          <a:p>
            <a:r>
              <a:rPr lang="ko-KR" altLang="en-US" sz="2400" dirty="0" smtClean="0"/>
              <a:t>및 로그인</a:t>
            </a:r>
            <a:endParaRPr lang="ko-KR" altLang="en-US" sz="2400" dirty="0"/>
          </a:p>
        </p:txBody>
      </p:sp>
      <p:grpSp>
        <p:nvGrpSpPr>
          <p:cNvPr id="14" name="그룹 13"/>
          <p:cNvGrpSpPr/>
          <p:nvPr/>
        </p:nvGrpSpPr>
        <p:grpSpPr>
          <a:xfrm>
            <a:off x="3496734" y="1092202"/>
            <a:ext cx="3022600" cy="5317067"/>
            <a:chOff x="4512734" y="1083733"/>
            <a:chExt cx="3022600" cy="5317067"/>
          </a:xfrm>
        </p:grpSpPr>
        <p:sp>
          <p:nvSpPr>
            <p:cNvPr id="11" name="직사각형 10"/>
            <p:cNvSpPr/>
            <p:nvPr/>
          </p:nvSpPr>
          <p:spPr>
            <a:xfrm>
              <a:off x="4512734" y="1083733"/>
              <a:ext cx="3022600" cy="5317067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7170" name="Picture 2" descr="C:\Users\user\Desktop\서무\기타\화상회의\매뉴얼 사진\웹엑스_20200421143657\8C0117FF-5236-4E34-8553-FD2EB19BDC75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572530" y="1139295"/>
              <a:ext cx="2916000" cy="5186593"/>
            </a:xfrm>
            <a:prstGeom prst="rect">
              <a:avLst/>
            </a:prstGeom>
            <a:noFill/>
          </p:spPr>
        </p:pic>
        <p:sp>
          <p:nvSpPr>
            <p:cNvPr id="8" name="직사각형 7"/>
            <p:cNvSpPr/>
            <p:nvPr/>
          </p:nvSpPr>
          <p:spPr>
            <a:xfrm>
              <a:off x="6062132" y="4927597"/>
              <a:ext cx="1210735" cy="330202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포인트가 5개인 별 9"/>
            <p:cNvSpPr/>
            <p:nvPr/>
          </p:nvSpPr>
          <p:spPr>
            <a:xfrm>
              <a:off x="5909733" y="4614330"/>
              <a:ext cx="287866" cy="262467"/>
            </a:xfrm>
            <a:prstGeom prst="star5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9" name="그룹 8"/>
          <p:cNvGrpSpPr/>
          <p:nvPr/>
        </p:nvGrpSpPr>
        <p:grpSpPr>
          <a:xfrm>
            <a:off x="252307" y="105633"/>
            <a:ext cx="11643360" cy="773564"/>
            <a:chOff x="223520" y="105632"/>
            <a:chExt cx="11643360" cy="773564"/>
          </a:xfrm>
        </p:grpSpPr>
        <p:sp>
          <p:nvSpPr>
            <p:cNvPr id="12" name="직사각형 11"/>
            <p:cNvSpPr/>
            <p:nvPr/>
          </p:nvSpPr>
          <p:spPr>
            <a:xfrm>
              <a:off x="223520" y="105632"/>
              <a:ext cx="940102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3600" dirty="0" smtClean="0">
                  <a:ln>
                    <a:solidFill>
                      <a:prstClr val="black">
                        <a:lumMod val="50000"/>
                        <a:lumOff val="50000"/>
                      </a:prstClr>
                    </a:solidFill>
                  </a:ln>
                  <a:latin typeface="+mj-ea"/>
                  <a:ea typeface="+mj-ea"/>
                </a:rPr>
                <a:t>3. WEBEX </a:t>
              </a:r>
              <a:r>
                <a:rPr lang="ko-KR" altLang="en-US" sz="3600" dirty="0" smtClean="0">
                  <a:ln>
                    <a:solidFill>
                      <a:prstClr val="black">
                        <a:lumMod val="50000"/>
                        <a:lumOff val="50000"/>
                      </a:prstClr>
                    </a:solidFill>
                  </a:ln>
                  <a:latin typeface="+mj-ea"/>
                  <a:ea typeface="+mj-ea"/>
                </a:rPr>
                <a:t>다운로드 </a:t>
              </a:r>
              <a:r>
                <a:rPr lang="en-US" altLang="ko-KR" sz="3600" dirty="0" smtClean="0">
                  <a:ln>
                    <a:solidFill>
                      <a:prstClr val="black">
                        <a:lumMod val="50000"/>
                        <a:lumOff val="50000"/>
                      </a:prstClr>
                    </a:solidFill>
                  </a:ln>
                  <a:solidFill>
                    <a:srgbClr val="FF0000"/>
                  </a:solidFill>
                  <a:latin typeface="+mj-ea"/>
                  <a:ea typeface="+mj-ea"/>
                </a:rPr>
                <a:t>(</a:t>
              </a:r>
              <a:r>
                <a:rPr lang="ko-KR" altLang="en-US" sz="3600" dirty="0" err="1" smtClean="0">
                  <a:ln>
                    <a:solidFill>
                      <a:prstClr val="black">
                        <a:lumMod val="50000"/>
                        <a:lumOff val="50000"/>
                      </a:prstClr>
                    </a:solidFill>
                  </a:ln>
                  <a:solidFill>
                    <a:srgbClr val="FF0000"/>
                  </a:solidFill>
                  <a:latin typeface="+mj-ea"/>
                  <a:ea typeface="+mj-ea"/>
                </a:rPr>
                <a:t>스마트폰</a:t>
              </a:r>
              <a:r>
                <a:rPr lang="en-US" altLang="ko-KR" sz="3600" dirty="0" smtClean="0">
                  <a:ln>
                    <a:solidFill>
                      <a:prstClr val="black">
                        <a:lumMod val="50000"/>
                        <a:lumOff val="50000"/>
                      </a:prstClr>
                    </a:solidFill>
                  </a:ln>
                  <a:solidFill>
                    <a:srgbClr val="FF0000"/>
                  </a:solidFill>
                  <a:latin typeface="+mj-ea"/>
                  <a:ea typeface="+mj-ea"/>
                </a:rPr>
                <a:t>)</a:t>
              </a:r>
              <a:endParaRPr lang="en-US" altLang="ko-KR" sz="2800" b="1" dirty="0">
                <a:ln>
                  <a:solidFill>
                    <a:prstClr val="black">
                      <a:lumMod val="50000"/>
                      <a:lumOff val="50000"/>
                    </a:prstClr>
                  </a:solidFill>
                </a:ln>
                <a:solidFill>
                  <a:srgbClr val="FF0000"/>
                </a:solidFill>
                <a:latin typeface="+mj-ea"/>
                <a:ea typeface="+mj-ea"/>
              </a:endParaRPr>
            </a:p>
          </p:txBody>
        </p:sp>
        <p:sp>
          <p:nvSpPr>
            <p:cNvPr id="13" name="모서리가 둥근 직사각형 12"/>
            <p:cNvSpPr/>
            <p:nvPr/>
          </p:nvSpPr>
          <p:spPr>
            <a:xfrm>
              <a:off x="223520" y="794724"/>
              <a:ext cx="11643360" cy="84472"/>
            </a:xfrm>
            <a:prstGeom prst="round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b="1" dirty="0">
                <a:solidFill>
                  <a:prstClr val="white"/>
                </a:solidFill>
              </a:endParaRPr>
            </a:p>
          </p:txBody>
        </p:sp>
      </p:grpSp>
      <p:cxnSp>
        <p:nvCxnSpPr>
          <p:cNvPr id="16" name="꺾인 연결선 15"/>
          <p:cNvCxnSpPr>
            <a:stCxn id="7" idx="1"/>
            <a:endCxn id="8" idx="3"/>
          </p:cNvCxnSpPr>
          <p:nvPr/>
        </p:nvCxnSpPr>
        <p:spPr>
          <a:xfrm rot="10800000" flipV="1">
            <a:off x="6256868" y="4354211"/>
            <a:ext cx="1135487" cy="746955"/>
          </a:xfrm>
          <a:prstGeom prst="bentConnector3">
            <a:avLst>
              <a:gd name="adj1" fmla="val 50000"/>
            </a:avLst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0874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85692" y="1481560"/>
            <a:ext cx="2754452" cy="5104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직사각형 40"/>
          <p:cNvSpPr/>
          <p:nvPr/>
        </p:nvSpPr>
        <p:spPr>
          <a:xfrm>
            <a:off x="2986271" y="1076446"/>
            <a:ext cx="6018833" cy="5613721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직사각형 38"/>
          <p:cNvSpPr/>
          <p:nvPr/>
        </p:nvSpPr>
        <p:spPr>
          <a:xfrm>
            <a:off x="9120852" y="1076446"/>
            <a:ext cx="2708476" cy="5613721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직사각형 37"/>
          <p:cNvSpPr/>
          <p:nvPr/>
        </p:nvSpPr>
        <p:spPr>
          <a:xfrm>
            <a:off x="162047" y="1076446"/>
            <a:ext cx="2708476" cy="5613721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" name="그룹 8"/>
          <p:cNvGrpSpPr/>
          <p:nvPr/>
        </p:nvGrpSpPr>
        <p:grpSpPr>
          <a:xfrm>
            <a:off x="252307" y="105633"/>
            <a:ext cx="11643360" cy="773564"/>
            <a:chOff x="223520" y="105632"/>
            <a:chExt cx="11643360" cy="773564"/>
          </a:xfrm>
        </p:grpSpPr>
        <p:sp>
          <p:nvSpPr>
            <p:cNvPr id="12" name="직사각형 11"/>
            <p:cNvSpPr/>
            <p:nvPr/>
          </p:nvSpPr>
          <p:spPr>
            <a:xfrm>
              <a:off x="223520" y="105632"/>
              <a:ext cx="940102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3600" dirty="0" smtClean="0">
                  <a:ln>
                    <a:solidFill>
                      <a:prstClr val="black">
                        <a:lumMod val="50000"/>
                        <a:lumOff val="50000"/>
                      </a:prstClr>
                    </a:solidFill>
                  </a:ln>
                  <a:latin typeface="+mj-ea"/>
                  <a:ea typeface="+mj-ea"/>
                </a:rPr>
                <a:t>3. WEBEX </a:t>
              </a:r>
              <a:r>
                <a:rPr lang="ko-KR" altLang="en-US" sz="3600" dirty="0" smtClean="0">
                  <a:ln>
                    <a:solidFill>
                      <a:prstClr val="black">
                        <a:lumMod val="50000"/>
                        <a:lumOff val="50000"/>
                      </a:prstClr>
                    </a:solidFill>
                  </a:ln>
                  <a:latin typeface="+mj-ea"/>
                  <a:ea typeface="+mj-ea"/>
                </a:rPr>
                <a:t>다운로드 </a:t>
              </a:r>
              <a:r>
                <a:rPr lang="en-US" altLang="ko-KR" sz="3600" dirty="0" smtClean="0">
                  <a:ln>
                    <a:solidFill>
                      <a:prstClr val="black">
                        <a:lumMod val="50000"/>
                        <a:lumOff val="50000"/>
                      </a:prstClr>
                    </a:solidFill>
                  </a:ln>
                  <a:solidFill>
                    <a:srgbClr val="FF0000"/>
                  </a:solidFill>
                  <a:latin typeface="+mj-ea"/>
                  <a:ea typeface="+mj-ea"/>
                </a:rPr>
                <a:t>(</a:t>
              </a:r>
              <a:r>
                <a:rPr lang="ko-KR" altLang="en-US" sz="3600" dirty="0" err="1" smtClean="0">
                  <a:ln>
                    <a:solidFill>
                      <a:prstClr val="black">
                        <a:lumMod val="50000"/>
                        <a:lumOff val="50000"/>
                      </a:prstClr>
                    </a:solidFill>
                  </a:ln>
                  <a:solidFill>
                    <a:srgbClr val="FF0000"/>
                  </a:solidFill>
                  <a:latin typeface="+mj-ea"/>
                  <a:ea typeface="+mj-ea"/>
                </a:rPr>
                <a:t>스마트폰</a:t>
              </a:r>
              <a:r>
                <a:rPr lang="en-US" altLang="ko-KR" sz="3600" dirty="0" smtClean="0">
                  <a:ln>
                    <a:solidFill>
                      <a:prstClr val="black">
                        <a:lumMod val="50000"/>
                        <a:lumOff val="50000"/>
                      </a:prstClr>
                    </a:solidFill>
                  </a:ln>
                  <a:solidFill>
                    <a:srgbClr val="FF0000"/>
                  </a:solidFill>
                  <a:latin typeface="+mj-ea"/>
                  <a:ea typeface="+mj-ea"/>
                </a:rPr>
                <a:t>)_</a:t>
              </a:r>
              <a:r>
                <a:rPr lang="ko-KR" altLang="en-US" sz="3600" dirty="0" smtClean="0">
                  <a:ln>
                    <a:solidFill>
                      <a:prstClr val="black">
                        <a:lumMod val="50000"/>
                        <a:lumOff val="50000"/>
                      </a:prstClr>
                    </a:solidFill>
                  </a:ln>
                  <a:solidFill>
                    <a:srgbClr val="FF0000"/>
                  </a:solidFill>
                  <a:latin typeface="+mj-ea"/>
                  <a:ea typeface="+mj-ea"/>
                </a:rPr>
                <a:t>로그인</a:t>
              </a:r>
              <a:endParaRPr lang="en-US" altLang="ko-KR" sz="2800" b="1" dirty="0">
                <a:ln>
                  <a:solidFill>
                    <a:prstClr val="black">
                      <a:lumMod val="50000"/>
                      <a:lumOff val="50000"/>
                    </a:prstClr>
                  </a:solidFill>
                </a:ln>
                <a:solidFill>
                  <a:srgbClr val="FF0000"/>
                </a:solidFill>
                <a:latin typeface="+mj-ea"/>
                <a:ea typeface="+mj-ea"/>
              </a:endParaRPr>
            </a:p>
          </p:txBody>
        </p:sp>
        <p:sp>
          <p:nvSpPr>
            <p:cNvPr id="13" name="모서리가 둥근 직사각형 12"/>
            <p:cNvSpPr/>
            <p:nvPr/>
          </p:nvSpPr>
          <p:spPr>
            <a:xfrm>
              <a:off x="223520" y="794724"/>
              <a:ext cx="11643360" cy="84472"/>
            </a:xfrm>
            <a:prstGeom prst="round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b="1" dirty="0">
                <a:solidFill>
                  <a:prstClr val="white"/>
                </a:solidFill>
              </a:endParaRPr>
            </a:p>
          </p:txBody>
        </p:sp>
      </p:grpSp>
      <p:pic>
        <p:nvPicPr>
          <p:cNvPr id="2052" name="Picture 4" descr="C:\Users\user\Downloads\IMG-3599.PNG"/>
          <p:cNvPicPr>
            <a:picLocks noChangeAspect="1" noChangeArrowheads="1"/>
          </p:cNvPicPr>
          <p:nvPr/>
        </p:nvPicPr>
        <p:blipFill>
          <a:blip r:embed="rId3" cstate="print"/>
          <a:srcRect t="5175"/>
          <a:stretch>
            <a:fillRect/>
          </a:stretch>
        </p:blipFill>
        <p:spPr bwMode="auto">
          <a:xfrm>
            <a:off x="6359397" y="1481560"/>
            <a:ext cx="2480490" cy="5090610"/>
          </a:xfrm>
          <a:prstGeom prst="rect">
            <a:avLst/>
          </a:prstGeom>
          <a:noFill/>
        </p:spPr>
      </p:pic>
      <p:pic>
        <p:nvPicPr>
          <p:cNvPr id="2054" name="Picture 6" descr="C:\Users\user\Downloads\IMG-3604.PNG"/>
          <p:cNvPicPr>
            <a:picLocks noChangeAspect="1" noChangeArrowheads="1"/>
          </p:cNvPicPr>
          <p:nvPr/>
        </p:nvPicPr>
        <p:blipFill>
          <a:blip r:embed="rId4" cstate="print"/>
          <a:srcRect t="4312"/>
          <a:stretch>
            <a:fillRect/>
          </a:stretch>
        </p:blipFill>
        <p:spPr bwMode="auto">
          <a:xfrm>
            <a:off x="260912" y="1481560"/>
            <a:ext cx="2480490" cy="5136909"/>
          </a:xfrm>
          <a:prstGeom prst="rect">
            <a:avLst/>
          </a:prstGeom>
          <a:noFill/>
        </p:spPr>
      </p:pic>
      <p:pic>
        <p:nvPicPr>
          <p:cNvPr id="2055" name="Picture 7" descr="C:\Users\user\Downloads\IMG-3603.PNG"/>
          <p:cNvPicPr>
            <a:picLocks noChangeAspect="1" noChangeArrowheads="1"/>
          </p:cNvPicPr>
          <p:nvPr/>
        </p:nvPicPr>
        <p:blipFill>
          <a:blip r:embed="rId5" cstate="print"/>
          <a:srcRect t="4743"/>
          <a:stretch>
            <a:fillRect/>
          </a:stretch>
        </p:blipFill>
        <p:spPr bwMode="auto">
          <a:xfrm>
            <a:off x="9252381" y="1481560"/>
            <a:ext cx="2480490" cy="5113758"/>
          </a:xfrm>
          <a:prstGeom prst="rect">
            <a:avLst/>
          </a:prstGeom>
          <a:noFill/>
        </p:spPr>
      </p:pic>
      <p:sp>
        <p:nvSpPr>
          <p:cNvPr id="20" name="TextBox 19"/>
          <p:cNvSpPr txBox="1"/>
          <p:nvPr/>
        </p:nvSpPr>
        <p:spPr>
          <a:xfrm>
            <a:off x="478181" y="929294"/>
            <a:ext cx="2076209" cy="43088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ko-KR" altLang="en-US" sz="2200" dirty="0" smtClean="0"/>
              <a:t>① </a:t>
            </a:r>
            <a:r>
              <a:rPr lang="ko-KR" altLang="en-US" sz="2200" dirty="0" err="1" smtClean="0"/>
              <a:t>이메일</a:t>
            </a:r>
            <a:r>
              <a:rPr lang="ko-KR" altLang="en-US" sz="2200" dirty="0" smtClean="0"/>
              <a:t> 입력</a:t>
            </a:r>
            <a:endParaRPr lang="ko-KR" altLang="en-US" sz="2200" dirty="0"/>
          </a:p>
        </p:txBody>
      </p:sp>
      <p:sp>
        <p:nvSpPr>
          <p:cNvPr id="23" name="직사각형 22"/>
          <p:cNvSpPr/>
          <p:nvPr/>
        </p:nvSpPr>
        <p:spPr>
          <a:xfrm>
            <a:off x="289366" y="2025572"/>
            <a:ext cx="2291787" cy="50928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 w="28575">
                <a:solidFill>
                  <a:srgbClr val="FF0000"/>
                </a:solidFill>
              </a:ln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087795" y="940869"/>
            <a:ext cx="5788764" cy="43088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ko-KR" altLang="en-US" sz="2200" dirty="0" smtClean="0"/>
              <a:t>② 사이트 </a:t>
            </a:r>
            <a:r>
              <a:rPr lang="en-US" altLang="ko-KR" sz="2200" dirty="0" smtClean="0"/>
              <a:t>URL </a:t>
            </a:r>
            <a:r>
              <a:rPr lang="ko-KR" altLang="en-US" sz="2200" dirty="0" smtClean="0"/>
              <a:t>입력</a:t>
            </a:r>
            <a:r>
              <a:rPr lang="en-US" altLang="ko-KR" sz="2200" dirty="0" smtClean="0"/>
              <a:t>(PC </a:t>
            </a:r>
            <a:r>
              <a:rPr lang="ko-KR" altLang="en-US" sz="2200" dirty="0" err="1" smtClean="0"/>
              <a:t>어플</a:t>
            </a:r>
            <a:r>
              <a:rPr lang="ko-KR" altLang="en-US" sz="2200" dirty="0" smtClean="0"/>
              <a:t> 상단 </a:t>
            </a:r>
            <a:r>
              <a:rPr lang="en-US" altLang="ko-KR" sz="2200" dirty="0" smtClean="0"/>
              <a:t>URL </a:t>
            </a:r>
            <a:r>
              <a:rPr lang="ko-KR" altLang="en-US" sz="2200" dirty="0" smtClean="0"/>
              <a:t>참조</a:t>
            </a:r>
            <a:r>
              <a:rPr lang="en-US" altLang="ko-KR" sz="2200" dirty="0" smtClean="0"/>
              <a:t>)</a:t>
            </a:r>
            <a:endParaRPr lang="ko-KR" altLang="en-US" sz="2200" dirty="0"/>
          </a:p>
        </p:txBody>
      </p:sp>
      <p:sp>
        <p:nvSpPr>
          <p:cNvPr id="27" name="직사각형 26"/>
          <p:cNvSpPr/>
          <p:nvPr/>
        </p:nvSpPr>
        <p:spPr>
          <a:xfrm>
            <a:off x="3449254" y="1747779"/>
            <a:ext cx="2546432" cy="67132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 w="28575">
                <a:solidFill>
                  <a:srgbClr val="FF0000"/>
                </a:solidFill>
              </a:ln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6308201" y="2812650"/>
            <a:ext cx="2546432" cy="67132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 w="28575">
                <a:solidFill>
                  <a:srgbClr val="FF0000"/>
                </a:solidFill>
              </a:ln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9213447" y="2511709"/>
            <a:ext cx="2453834" cy="50928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 w="28575">
                <a:solidFill>
                  <a:srgbClr val="FF0000"/>
                </a:solidFill>
              </a:ln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9295921" y="929294"/>
            <a:ext cx="2358338" cy="43088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ko-KR" altLang="en-US" sz="2200" dirty="0" smtClean="0"/>
              <a:t>③ 비밀번호 입력</a:t>
            </a:r>
            <a:endParaRPr lang="ko-KR" altLang="en-US" sz="2200" dirty="0"/>
          </a:p>
        </p:txBody>
      </p:sp>
      <p:cxnSp>
        <p:nvCxnSpPr>
          <p:cNvPr id="44" name="꺾인 연결선 43"/>
          <p:cNvCxnSpPr>
            <a:stCxn id="27" idx="3"/>
            <a:endCxn id="28" idx="1"/>
          </p:cNvCxnSpPr>
          <p:nvPr/>
        </p:nvCxnSpPr>
        <p:spPr>
          <a:xfrm>
            <a:off x="5995686" y="2083444"/>
            <a:ext cx="312515" cy="1064871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0874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8"/>
          <p:cNvGrpSpPr/>
          <p:nvPr/>
        </p:nvGrpSpPr>
        <p:grpSpPr>
          <a:xfrm>
            <a:off x="252307" y="105633"/>
            <a:ext cx="11643360" cy="773564"/>
            <a:chOff x="223520" y="105632"/>
            <a:chExt cx="11643360" cy="773564"/>
          </a:xfrm>
        </p:grpSpPr>
        <p:sp>
          <p:nvSpPr>
            <p:cNvPr id="12" name="직사각형 11"/>
            <p:cNvSpPr/>
            <p:nvPr/>
          </p:nvSpPr>
          <p:spPr>
            <a:xfrm>
              <a:off x="223520" y="105632"/>
              <a:ext cx="940102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3600" dirty="0" smtClean="0">
                  <a:ln>
                    <a:solidFill>
                      <a:prstClr val="black">
                        <a:lumMod val="50000"/>
                        <a:lumOff val="50000"/>
                      </a:prstClr>
                    </a:solidFill>
                  </a:ln>
                  <a:latin typeface="+mj-ea"/>
                  <a:ea typeface="+mj-ea"/>
                </a:rPr>
                <a:t>3. WEBEX </a:t>
              </a:r>
              <a:r>
                <a:rPr lang="ko-KR" altLang="en-US" sz="3600" dirty="0" smtClean="0">
                  <a:ln>
                    <a:solidFill>
                      <a:prstClr val="black">
                        <a:lumMod val="50000"/>
                        <a:lumOff val="50000"/>
                      </a:prstClr>
                    </a:solidFill>
                  </a:ln>
                  <a:latin typeface="+mj-ea"/>
                  <a:ea typeface="+mj-ea"/>
                </a:rPr>
                <a:t>다운로드 </a:t>
              </a:r>
              <a:r>
                <a:rPr lang="en-US" altLang="ko-KR" sz="3600" dirty="0" smtClean="0">
                  <a:ln>
                    <a:solidFill>
                      <a:prstClr val="black">
                        <a:lumMod val="50000"/>
                        <a:lumOff val="50000"/>
                      </a:prstClr>
                    </a:solidFill>
                  </a:ln>
                  <a:solidFill>
                    <a:srgbClr val="FF0000"/>
                  </a:solidFill>
                  <a:latin typeface="+mj-ea"/>
                  <a:ea typeface="+mj-ea"/>
                </a:rPr>
                <a:t>(</a:t>
              </a:r>
              <a:r>
                <a:rPr lang="ko-KR" altLang="en-US" sz="3600" dirty="0" err="1" smtClean="0">
                  <a:ln>
                    <a:solidFill>
                      <a:prstClr val="black">
                        <a:lumMod val="50000"/>
                        <a:lumOff val="50000"/>
                      </a:prstClr>
                    </a:solidFill>
                  </a:ln>
                  <a:solidFill>
                    <a:srgbClr val="FF0000"/>
                  </a:solidFill>
                  <a:latin typeface="+mj-ea"/>
                  <a:ea typeface="+mj-ea"/>
                </a:rPr>
                <a:t>스마트폰</a:t>
              </a:r>
              <a:r>
                <a:rPr lang="en-US" altLang="ko-KR" sz="3600" dirty="0" smtClean="0">
                  <a:ln>
                    <a:solidFill>
                      <a:prstClr val="black">
                        <a:lumMod val="50000"/>
                        <a:lumOff val="50000"/>
                      </a:prstClr>
                    </a:solidFill>
                  </a:ln>
                  <a:solidFill>
                    <a:srgbClr val="FF0000"/>
                  </a:solidFill>
                  <a:latin typeface="+mj-ea"/>
                  <a:ea typeface="+mj-ea"/>
                </a:rPr>
                <a:t>)</a:t>
              </a:r>
              <a:endParaRPr lang="en-US" altLang="ko-KR" sz="2800" b="1" dirty="0">
                <a:ln>
                  <a:solidFill>
                    <a:prstClr val="black">
                      <a:lumMod val="50000"/>
                      <a:lumOff val="50000"/>
                    </a:prstClr>
                  </a:solidFill>
                </a:ln>
                <a:solidFill>
                  <a:srgbClr val="FF0000"/>
                </a:solidFill>
                <a:latin typeface="+mj-ea"/>
                <a:ea typeface="+mj-ea"/>
              </a:endParaRPr>
            </a:p>
          </p:txBody>
        </p:sp>
        <p:sp>
          <p:nvSpPr>
            <p:cNvPr id="13" name="모서리가 둥근 직사각형 12"/>
            <p:cNvSpPr/>
            <p:nvPr/>
          </p:nvSpPr>
          <p:spPr>
            <a:xfrm>
              <a:off x="223520" y="794724"/>
              <a:ext cx="11643360" cy="84472"/>
            </a:xfrm>
            <a:prstGeom prst="round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b="1" dirty="0">
                <a:solidFill>
                  <a:prstClr val="white"/>
                </a:solidFill>
              </a:endParaRPr>
            </a:p>
          </p:txBody>
        </p:sp>
      </p:grpSp>
      <p:pic>
        <p:nvPicPr>
          <p:cNvPr id="6146" name="Picture 2" descr="C:\Users\user\Downloads\551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38837" y="1111170"/>
            <a:ext cx="2623744" cy="5399590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6838784" y="3904866"/>
            <a:ext cx="4272323" cy="12003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ko-KR" altLang="en-US" sz="2400" dirty="0" smtClean="0"/>
              <a:t>미팅 시작하기</a:t>
            </a:r>
            <a:r>
              <a:rPr lang="en-US" altLang="ko-KR" sz="2400" dirty="0" smtClean="0"/>
              <a:t>: </a:t>
            </a:r>
            <a:r>
              <a:rPr lang="ko-KR" altLang="en-US" sz="2400" dirty="0" smtClean="0"/>
              <a:t>화상회의 개설</a:t>
            </a:r>
            <a:endParaRPr lang="en-US" altLang="ko-KR" sz="2400" dirty="0" smtClean="0"/>
          </a:p>
          <a:p>
            <a:endParaRPr lang="en-US" altLang="ko-KR" sz="2400" dirty="0" smtClean="0"/>
          </a:p>
          <a:p>
            <a:r>
              <a:rPr lang="ko-KR" altLang="en-US" sz="2400" dirty="0" smtClean="0"/>
              <a:t>미팅 참여하기</a:t>
            </a:r>
            <a:r>
              <a:rPr lang="en-US" altLang="ko-KR" sz="2400" dirty="0" smtClean="0"/>
              <a:t>: </a:t>
            </a:r>
            <a:r>
              <a:rPr lang="ko-KR" altLang="en-US" sz="2400" dirty="0" smtClean="0"/>
              <a:t>화상회의 참가</a:t>
            </a:r>
            <a:endParaRPr lang="ko-KR" altLang="en-US" sz="2400" dirty="0"/>
          </a:p>
        </p:txBody>
      </p:sp>
      <p:sp>
        <p:nvSpPr>
          <p:cNvPr id="15" name="직사각형 14"/>
          <p:cNvSpPr/>
          <p:nvPr/>
        </p:nvSpPr>
        <p:spPr>
          <a:xfrm>
            <a:off x="2928394" y="4155314"/>
            <a:ext cx="2963120" cy="93754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 w="28575">
                <a:solidFill>
                  <a:srgbClr val="FF0000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1020874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>
            <a:extLst>
              <a:ext uri="{FF2B5EF4-FFF2-40B4-BE49-F238E27FC236}">
                <a16:creationId xmlns="" xmlns:a16="http://schemas.microsoft.com/office/drawing/2014/main" id="{BD8DB039-7988-49BB-AE1D-4B89A4CA0B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78591" y="1841480"/>
            <a:ext cx="9144000" cy="1655762"/>
          </a:xfrm>
        </p:spPr>
        <p:txBody>
          <a:bodyPr>
            <a:normAutofit/>
          </a:bodyPr>
          <a:lstStyle/>
          <a:p>
            <a:r>
              <a:rPr lang="en-US" altLang="ko-KR" sz="5400" b="1" dirty="0" smtClean="0">
                <a:solidFill>
                  <a:srgbClr val="002060"/>
                </a:solidFill>
              </a:rPr>
              <a:t>1. </a:t>
            </a:r>
            <a:r>
              <a:rPr lang="ko-KR" altLang="en-US" sz="5400" b="1" dirty="0" smtClean="0">
                <a:solidFill>
                  <a:srgbClr val="002060"/>
                </a:solidFill>
              </a:rPr>
              <a:t>회원가입</a:t>
            </a:r>
            <a:endParaRPr lang="ko-KR" altLang="en-US" sz="5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6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708" y="1919369"/>
            <a:ext cx="10058400" cy="493863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38437" y="1500372"/>
            <a:ext cx="55034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 smtClean="0"/>
              <a:t>→ </a:t>
            </a:r>
            <a:r>
              <a:rPr lang="en-US" altLang="ko-KR" sz="2400" b="1" dirty="0" smtClean="0">
                <a:solidFill>
                  <a:srgbClr val="002060"/>
                </a:solidFill>
              </a:rPr>
              <a:t>‘</a:t>
            </a:r>
            <a:r>
              <a:rPr lang="ko-KR" altLang="en-US" sz="2400" b="1" smtClean="0">
                <a:solidFill>
                  <a:srgbClr val="FF0000"/>
                </a:solidFill>
              </a:rPr>
              <a:t>무료 </a:t>
            </a:r>
            <a:r>
              <a:rPr lang="ko-KR" altLang="en-US" sz="2400" b="1" smtClean="0">
                <a:solidFill>
                  <a:srgbClr val="FF0000"/>
                </a:solidFill>
              </a:rPr>
              <a:t>가입</a:t>
            </a:r>
            <a:r>
              <a:rPr lang="en-US" altLang="ko-KR" sz="2400" b="1" smtClean="0">
                <a:solidFill>
                  <a:srgbClr val="002060"/>
                </a:solidFill>
              </a:rPr>
              <a:t>’</a:t>
            </a:r>
            <a:r>
              <a:rPr lang="ko-KR" altLang="en-US" sz="2400" b="1" smtClean="0">
                <a:solidFill>
                  <a:srgbClr val="002060"/>
                </a:solidFill>
              </a:rPr>
              <a:t> </a:t>
            </a:r>
            <a:r>
              <a:rPr lang="ko-KR" altLang="en-US" sz="2400" dirty="0" smtClean="0"/>
              <a:t>버튼 클릭하여 회원가입</a:t>
            </a:r>
            <a:endParaRPr lang="en-US" altLang="ko-KR" sz="24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203431" y="1006675"/>
            <a:ext cx="89940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b="1" dirty="0" smtClean="0">
                <a:solidFill>
                  <a:srgbClr val="002060"/>
                </a:solidFill>
                <a:hlinkClick r:id="rId3"/>
              </a:rPr>
              <a:t>https://www.webex.co.kr/</a:t>
            </a:r>
            <a:r>
              <a:rPr lang="en-US" altLang="ko-KR" sz="2400" b="1" dirty="0" smtClean="0">
                <a:solidFill>
                  <a:srgbClr val="002060"/>
                </a:solidFill>
              </a:rPr>
              <a:t> </a:t>
            </a:r>
            <a:r>
              <a:rPr lang="ko-KR" altLang="en-US" sz="2400" dirty="0" smtClean="0"/>
              <a:t>입력 또는 </a:t>
            </a:r>
            <a:r>
              <a:rPr lang="ko-KR" altLang="en-US" sz="2400" dirty="0" err="1" smtClean="0"/>
              <a:t>검색포털에</a:t>
            </a:r>
            <a:r>
              <a:rPr lang="ko-KR" altLang="en-US" sz="2400" dirty="0" smtClean="0"/>
              <a:t> </a:t>
            </a:r>
            <a:r>
              <a:rPr lang="en-US" altLang="ko-KR" sz="2400" b="1" dirty="0" smtClean="0">
                <a:solidFill>
                  <a:srgbClr val="002060"/>
                </a:solidFill>
              </a:rPr>
              <a:t>‘</a:t>
            </a:r>
            <a:r>
              <a:rPr lang="ko-KR" altLang="en-US" sz="2400" b="1" dirty="0" err="1" smtClean="0">
                <a:solidFill>
                  <a:srgbClr val="002060"/>
                </a:solidFill>
              </a:rPr>
              <a:t>웹엑스</a:t>
            </a:r>
            <a:r>
              <a:rPr lang="en-US" altLang="ko-KR" sz="2400" b="1" dirty="0" smtClean="0">
                <a:solidFill>
                  <a:srgbClr val="002060"/>
                </a:solidFill>
              </a:rPr>
              <a:t>‘ </a:t>
            </a:r>
            <a:r>
              <a:rPr lang="ko-KR" altLang="en-US" sz="2400" dirty="0" smtClean="0"/>
              <a:t>검색</a:t>
            </a:r>
            <a:endParaRPr lang="ko-KR" altLang="en-US" sz="2400" dirty="0"/>
          </a:p>
        </p:txBody>
      </p:sp>
      <p:sp>
        <p:nvSpPr>
          <p:cNvPr id="2" name="직사각형 1"/>
          <p:cNvSpPr/>
          <p:nvPr/>
        </p:nvSpPr>
        <p:spPr>
          <a:xfrm>
            <a:off x="5417099" y="4690391"/>
            <a:ext cx="1584202" cy="632236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7" name="그룹 6"/>
          <p:cNvGrpSpPr/>
          <p:nvPr/>
        </p:nvGrpSpPr>
        <p:grpSpPr>
          <a:xfrm>
            <a:off x="252307" y="105633"/>
            <a:ext cx="11643360" cy="773564"/>
            <a:chOff x="223520" y="105632"/>
            <a:chExt cx="11643360" cy="773564"/>
          </a:xfrm>
        </p:grpSpPr>
        <p:sp>
          <p:nvSpPr>
            <p:cNvPr id="10" name="직사각형 9"/>
            <p:cNvSpPr/>
            <p:nvPr/>
          </p:nvSpPr>
          <p:spPr>
            <a:xfrm>
              <a:off x="223520" y="105632"/>
              <a:ext cx="940102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3600" dirty="0" smtClean="0">
                  <a:ln>
                    <a:solidFill>
                      <a:prstClr val="black">
                        <a:lumMod val="50000"/>
                        <a:lumOff val="50000"/>
                      </a:prstClr>
                    </a:solidFill>
                  </a:ln>
                  <a:latin typeface="+mj-ea"/>
                  <a:ea typeface="+mj-ea"/>
                </a:rPr>
                <a:t>1. </a:t>
              </a:r>
              <a:r>
                <a:rPr lang="ko-KR" altLang="en-US" sz="3600" dirty="0" smtClean="0">
                  <a:ln>
                    <a:solidFill>
                      <a:prstClr val="black">
                        <a:lumMod val="50000"/>
                        <a:lumOff val="50000"/>
                      </a:prstClr>
                    </a:solidFill>
                  </a:ln>
                  <a:latin typeface="+mj-ea"/>
                  <a:ea typeface="+mj-ea"/>
                </a:rPr>
                <a:t>회원가입</a:t>
              </a:r>
              <a:endParaRPr lang="en-US" altLang="ko-KR" sz="2800" b="1" dirty="0">
                <a:ln>
                  <a:solidFill>
                    <a:prstClr val="black">
                      <a:lumMod val="50000"/>
                      <a:lumOff val="50000"/>
                    </a:prstClr>
                  </a:solidFill>
                </a:ln>
                <a:latin typeface="+mj-ea"/>
                <a:ea typeface="+mj-ea"/>
              </a:endParaRPr>
            </a:p>
          </p:txBody>
        </p:sp>
        <p:sp>
          <p:nvSpPr>
            <p:cNvPr id="11" name="모서리가 둥근 직사각형 10"/>
            <p:cNvSpPr/>
            <p:nvPr/>
          </p:nvSpPr>
          <p:spPr>
            <a:xfrm>
              <a:off x="223520" y="794724"/>
              <a:ext cx="11643360" cy="84472"/>
            </a:xfrm>
            <a:prstGeom prst="round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b="1" dirty="0">
                <a:solidFill>
                  <a:prstClr val="white"/>
                </a:solidFill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3028518" y="209334"/>
            <a:ext cx="23759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 smtClean="0"/>
              <a:t>- </a:t>
            </a:r>
            <a:r>
              <a:rPr lang="ko-KR" altLang="en-US" sz="2400" dirty="0" smtClean="0"/>
              <a:t>무료계정 신청</a:t>
            </a:r>
            <a:endParaRPr lang="ko-KR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752917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/>
          <p:cNvGrpSpPr/>
          <p:nvPr/>
        </p:nvGrpSpPr>
        <p:grpSpPr>
          <a:xfrm>
            <a:off x="252307" y="105633"/>
            <a:ext cx="11643360" cy="773564"/>
            <a:chOff x="223520" y="105632"/>
            <a:chExt cx="11643360" cy="773564"/>
          </a:xfrm>
        </p:grpSpPr>
        <p:sp>
          <p:nvSpPr>
            <p:cNvPr id="10" name="직사각형 9"/>
            <p:cNvSpPr/>
            <p:nvPr/>
          </p:nvSpPr>
          <p:spPr>
            <a:xfrm>
              <a:off x="223520" y="105632"/>
              <a:ext cx="940102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3600" dirty="0" smtClean="0">
                  <a:ln>
                    <a:solidFill>
                      <a:prstClr val="black">
                        <a:lumMod val="50000"/>
                        <a:lumOff val="50000"/>
                      </a:prstClr>
                    </a:solidFill>
                  </a:ln>
                  <a:latin typeface="+mj-ea"/>
                  <a:ea typeface="+mj-ea"/>
                </a:rPr>
                <a:t>1. </a:t>
              </a:r>
              <a:r>
                <a:rPr lang="ko-KR" altLang="en-US" sz="3600" dirty="0" smtClean="0">
                  <a:ln>
                    <a:solidFill>
                      <a:prstClr val="black">
                        <a:lumMod val="50000"/>
                        <a:lumOff val="50000"/>
                      </a:prstClr>
                    </a:solidFill>
                  </a:ln>
                  <a:latin typeface="+mj-ea"/>
                  <a:ea typeface="+mj-ea"/>
                </a:rPr>
                <a:t>회원가입</a:t>
              </a:r>
              <a:endParaRPr lang="en-US" altLang="ko-KR" sz="2800" b="1" dirty="0">
                <a:ln>
                  <a:solidFill>
                    <a:prstClr val="black">
                      <a:lumMod val="50000"/>
                      <a:lumOff val="50000"/>
                    </a:prstClr>
                  </a:solidFill>
                </a:ln>
                <a:latin typeface="+mj-ea"/>
                <a:ea typeface="+mj-ea"/>
              </a:endParaRPr>
            </a:p>
          </p:txBody>
        </p:sp>
        <p:sp>
          <p:nvSpPr>
            <p:cNvPr id="11" name="모서리가 둥근 직사각형 10"/>
            <p:cNvSpPr/>
            <p:nvPr/>
          </p:nvSpPr>
          <p:spPr>
            <a:xfrm>
              <a:off x="223520" y="794724"/>
              <a:ext cx="11643360" cy="84472"/>
            </a:xfrm>
            <a:prstGeom prst="round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b="1" dirty="0">
                <a:solidFill>
                  <a:prstClr val="white"/>
                </a:solidFill>
              </a:endParaRPr>
            </a:p>
          </p:txBody>
        </p:sp>
      </p:grp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5" name="_x176985880" descr="EMB00002db00487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" t="25031" r="2505" b="15147"/>
          <a:stretch/>
        </p:blipFill>
        <p:spPr bwMode="auto">
          <a:xfrm>
            <a:off x="1296538" y="1823181"/>
            <a:ext cx="9730854" cy="4782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3028518" y="209334"/>
            <a:ext cx="27927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 smtClean="0"/>
              <a:t>- </a:t>
            </a:r>
            <a:r>
              <a:rPr lang="ko-KR" altLang="en-US" sz="2400" dirty="0" err="1" smtClean="0"/>
              <a:t>이메일</a:t>
            </a:r>
            <a:r>
              <a:rPr lang="ko-KR" altLang="en-US" sz="2400" dirty="0" smtClean="0"/>
              <a:t> 주소 입력</a:t>
            </a:r>
            <a:endParaRPr lang="ko-KR" altLang="en-US" sz="2400" dirty="0"/>
          </a:p>
        </p:txBody>
      </p:sp>
      <p:sp>
        <p:nvSpPr>
          <p:cNvPr id="14" name="직사각형 13"/>
          <p:cNvSpPr/>
          <p:nvPr/>
        </p:nvSpPr>
        <p:spPr>
          <a:xfrm>
            <a:off x="6549855" y="3735075"/>
            <a:ext cx="4245524" cy="479273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1232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/>
          <p:cNvGrpSpPr/>
          <p:nvPr/>
        </p:nvGrpSpPr>
        <p:grpSpPr>
          <a:xfrm>
            <a:off x="252307" y="105633"/>
            <a:ext cx="11643360" cy="773564"/>
            <a:chOff x="223520" y="105632"/>
            <a:chExt cx="11643360" cy="773564"/>
          </a:xfrm>
        </p:grpSpPr>
        <p:sp>
          <p:nvSpPr>
            <p:cNvPr id="10" name="직사각형 9"/>
            <p:cNvSpPr/>
            <p:nvPr/>
          </p:nvSpPr>
          <p:spPr>
            <a:xfrm>
              <a:off x="223520" y="105632"/>
              <a:ext cx="940102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3600" dirty="0" smtClean="0">
                  <a:ln>
                    <a:solidFill>
                      <a:prstClr val="black">
                        <a:lumMod val="50000"/>
                        <a:lumOff val="50000"/>
                      </a:prstClr>
                    </a:solidFill>
                  </a:ln>
                  <a:latin typeface="+mj-ea"/>
                  <a:ea typeface="+mj-ea"/>
                </a:rPr>
                <a:t>1. </a:t>
              </a:r>
              <a:r>
                <a:rPr lang="ko-KR" altLang="en-US" sz="3600" dirty="0" smtClean="0">
                  <a:ln>
                    <a:solidFill>
                      <a:prstClr val="black">
                        <a:lumMod val="50000"/>
                        <a:lumOff val="50000"/>
                      </a:prstClr>
                    </a:solidFill>
                  </a:ln>
                  <a:latin typeface="+mj-ea"/>
                  <a:ea typeface="+mj-ea"/>
                </a:rPr>
                <a:t>회원가입</a:t>
              </a:r>
              <a:endParaRPr lang="en-US" altLang="ko-KR" sz="2800" b="1" dirty="0">
                <a:ln>
                  <a:solidFill>
                    <a:prstClr val="black">
                      <a:lumMod val="50000"/>
                      <a:lumOff val="50000"/>
                    </a:prstClr>
                  </a:solidFill>
                </a:ln>
                <a:latin typeface="+mj-ea"/>
                <a:ea typeface="+mj-ea"/>
              </a:endParaRPr>
            </a:p>
          </p:txBody>
        </p:sp>
        <p:sp>
          <p:nvSpPr>
            <p:cNvPr id="11" name="모서리가 둥근 직사각형 10"/>
            <p:cNvSpPr/>
            <p:nvPr/>
          </p:nvSpPr>
          <p:spPr>
            <a:xfrm>
              <a:off x="223520" y="794724"/>
              <a:ext cx="11643360" cy="84472"/>
            </a:xfrm>
            <a:prstGeom prst="round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b="1" dirty="0">
                <a:solidFill>
                  <a:prstClr val="white"/>
                </a:solidFill>
              </a:endParaRPr>
            </a:p>
          </p:txBody>
        </p:sp>
      </p:grp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049" name="_x177003736" descr="EMB00002db0048a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87" r="1960" b="13268"/>
          <a:stretch/>
        </p:blipFill>
        <p:spPr bwMode="auto">
          <a:xfrm>
            <a:off x="1740088" y="1969534"/>
            <a:ext cx="9014348" cy="4887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직사각형 2"/>
          <p:cNvSpPr/>
          <p:nvPr/>
        </p:nvSpPr>
        <p:spPr>
          <a:xfrm>
            <a:off x="450376" y="1043001"/>
            <a:ext cx="107407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dirty="0"/>
              <a:t>→ 원활한 회의를 위해 이름은</a:t>
            </a:r>
            <a:r>
              <a:rPr lang="en-US" altLang="ko-KR" sz="2400" dirty="0"/>
              <a:t> </a:t>
            </a:r>
            <a:r>
              <a:rPr lang="ko-KR" altLang="en-US" sz="2400" b="1" dirty="0">
                <a:solidFill>
                  <a:srgbClr val="FF0000"/>
                </a:solidFill>
              </a:rPr>
              <a:t>직위</a:t>
            </a:r>
            <a:r>
              <a:rPr lang="en-US" altLang="ko-KR" sz="2400" b="1" dirty="0">
                <a:solidFill>
                  <a:srgbClr val="FF0000"/>
                </a:solidFill>
              </a:rPr>
              <a:t>(</a:t>
            </a:r>
            <a:r>
              <a:rPr lang="ko-KR" altLang="en-US" sz="2400" b="1" dirty="0">
                <a:solidFill>
                  <a:srgbClr val="FF0000"/>
                </a:solidFill>
              </a:rPr>
              <a:t>성명</a:t>
            </a:r>
            <a:r>
              <a:rPr lang="en-US" altLang="ko-KR" sz="2400" b="1" dirty="0">
                <a:solidFill>
                  <a:srgbClr val="FF0000"/>
                </a:solidFill>
              </a:rPr>
              <a:t>)</a:t>
            </a:r>
            <a:r>
              <a:rPr lang="ko-KR" altLang="en-US" sz="2400" dirty="0">
                <a:solidFill>
                  <a:srgbClr val="FF0000"/>
                </a:solidFill>
              </a:rPr>
              <a:t>으로 통일</a:t>
            </a:r>
            <a:r>
              <a:rPr lang="ko-KR" altLang="en-US" sz="2400" dirty="0"/>
              <a:t>해 주시길 바랍니다</a:t>
            </a:r>
            <a:r>
              <a:rPr lang="en-US" altLang="ko-KR" sz="2400" dirty="0"/>
              <a:t>.</a:t>
            </a:r>
          </a:p>
          <a:p>
            <a:r>
              <a:rPr lang="en-US" altLang="ko-KR" sz="2400" dirty="0"/>
              <a:t>    ex: </a:t>
            </a:r>
            <a:r>
              <a:rPr lang="ko-KR" altLang="en-US" sz="2400" b="1" dirty="0" err="1">
                <a:solidFill>
                  <a:schemeClr val="tx2"/>
                </a:solidFill>
              </a:rPr>
              <a:t>ㅇㅇ과장</a:t>
            </a:r>
            <a:r>
              <a:rPr lang="en-US" altLang="ko-KR" sz="2400" b="1" dirty="0">
                <a:solidFill>
                  <a:schemeClr val="tx2"/>
                </a:solidFill>
              </a:rPr>
              <a:t>(</a:t>
            </a:r>
            <a:r>
              <a:rPr lang="ko-KR" altLang="en-US" sz="2400" b="1" dirty="0">
                <a:solidFill>
                  <a:schemeClr val="tx2"/>
                </a:solidFill>
              </a:rPr>
              <a:t>홍길동</a:t>
            </a:r>
            <a:r>
              <a:rPr lang="en-US" altLang="ko-KR" sz="2400" b="1" dirty="0">
                <a:solidFill>
                  <a:schemeClr val="tx2"/>
                </a:solidFill>
              </a:rPr>
              <a:t>)</a:t>
            </a:r>
            <a:endParaRPr lang="ko-KR" altLang="en-US" sz="2400" b="1" dirty="0">
              <a:solidFill>
                <a:schemeClr val="tx2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28518" y="209334"/>
            <a:ext cx="17604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 smtClean="0"/>
              <a:t>- </a:t>
            </a:r>
            <a:r>
              <a:rPr lang="ko-KR" altLang="en-US" sz="2400" dirty="0" smtClean="0"/>
              <a:t>성명 입력</a:t>
            </a:r>
            <a:endParaRPr lang="ko-KR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485247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그룹 10"/>
          <p:cNvGrpSpPr/>
          <p:nvPr/>
        </p:nvGrpSpPr>
        <p:grpSpPr>
          <a:xfrm>
            <a:off x="177482" y="1081018"/>
            <a:ext cx="9448800" cy="5537200"/>
            <a:chOff x="0" y="780393"/>
            <a:chExt cx="10354752" cy="6077607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r="15078"/>
            <a:stretch>
              <a:fillRect/>
            </a:stretch>
          </p:blipFill>
          <p:spPr bwMode="auto">
            <a:xfrm>
              <a:off x="0" y="780393"/>
              <a:ext cx="10354752" cy="6077607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6" name="직사각형 5"/>
            <p:cNvSpPr/>
            <p:nvPr/>
          </p:nvSpPr>
          <p:spPr>
            <a:xfrm>
              <a:off x="5020738" y="6350010"/>
              <a:ext cx="1820329" cy="28786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포인트가 5개인 별 6"/>
            <p:cNvSpPr/>
            <p:nvPr/>
          </p:nvSpPr>
          <p:spPr>
            <a:xfrm>
              <a:off x="4724405" y="6146809"/>
              <a:ext cx="287866" cy="262467"/>
            </a:xfrm>
            <a:prstGeom prst="star5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2" name="그룹 11"/>
          <p:cNvGrpSpPr/>
          <p:nvPr/>
        </p:nvGrpSpPr>
        <p:grpSpPr>
          <a:xfrm>
            <a:off x="252307" y="105633"/>
            <a:ext cx="11643360" cy="773564"/>
            <a:chOff x="223520" y="105632"/>
            <a:chExt cx="11643360" cy="773564"/>
          </a:xfrm>
        </p:grpSpPr>
        <p:sp>
          <p:nvSpPr>
            <p:cNvPr id="13" name="직사각형 12"/>
            <p:cNvSpPr/>
            <p:nvPr/>
          </p:nvSpPr>
          <p:spPr>
            <a:xfrm>
              <a:off x="223520" y="105632"/>
              <a:ext cx="940102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3600" dirty="0" smtClean="0">
                  <a:ln>
                    <a:solidFill>
                      <a:prstClr val="black">
                        <a:lumMod val="50000"/>
                        <a:lumOff val="50000"/>
                      </a:prstClr>
                    </a:solidFill>
                  </a:ln>
                  <a:latin typeface="+mj-ea"/>
                  <a:ea typeface="+mj-ea"/>
                </a:rPr>
                <a:t>1. </a:t>
              </a:r>
              <a:r>
                <a:rPr lang="ko-KR" altLang="en-US" sz="3600" dirty="0" smtClean="0">
                  <a:ln>
                    <a:solidFill>
                      <a:prstClr val="black">
                        <a:lumMod val="50000"/>
                        <a:lumOff val="50000"/>
                      </a:prstClr>
                    </a:solidFill>
                  </a:ln>
                  <a:latin typeface="+mj-ea"/>
                  <a:ea typeface="+mj-ea"/>
                </a:rPr>
                <a:t>회원가입</a:t>
              </a:r>
              <a:endParaRPr lang="en-US" altLang="ko-KR" sz="2800" b="1" dirty="0">
                <a:ln>
                  <a:solidFill>
                    <a:prstClr val="black">
                      <a:lumMod val="50000"/>
                      <a:lumOff val="50000"/>
                    </a:prstClr>
                  </a:solidFill>
                </a:ln>
                <a:latin typeface="+mj-ea"/>
                <a:ea typeface="+mj-ea"/>
              </a:endParaRPr>
            </a:p>
          </p:txBody>
        </p:sp>
        <p:sp>
          <p:nvSpPr>
            <p:cNvPr id="14" name="모서리가 둥근 직사각형 13"/>
            <p:cNvSpPr/>
            <p:nvPr/>
          </p:nvSpPr>
          <p:spPr>
            <a:xfrm>
              <a:off x="223520" y="794724"/>
              <a:ext cx="11643360" cy="84472"/>
            </a:xfrm>
            <a:prstGeom prst="round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b="1" dirty="0">
                <a:solidFill>
                  <a:prstClr val="white"/>
                </a:solidFill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7857066" y="5868254"/>
            <a:ext cx="4140200" cy="830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ko-KR" altLang="en-US" sz="2400" dirty="0" smtClean="0"/>
              <a:t>회원 가입한 메일 확인 후 </a:t>
            </a:r>
            <a:endParaRPr lang="en-US" altLang="ko-KR" sz="2400" dirty="0" smtClean="0"/>
          </a:p>
          <a:p>
            <a:r>
              <a:rPr lang="en-US" altLang="ko-KR" sz="2400" b="1" dirty="0" smtClean="0">
                <a:solidFill>
                  <a:srgbClr val="FF0000"/>
                </a:solidFill>
              </a:rPr>
              <a:t>‘</a:t>
            </a:r>
            <a:r>
              <a:rPr lang="ko-KR" altLang="en-US" sz="2400" b="1" dirty="0" smtClean="0">
                <a:solidFill>
                  <a:srgbClr val="FF0000"/>
                </a:solidFill>
              </a:rPr>
              <a:t>비밀번호 만들기</a:t>
            </a:r>
            <a:r>
              <a:rPr lang="en-US" altLang="ko-KR" sz="2400" b="1" dirty="0" smtClean="0">
                <a:solidFill>
                  <a:srgbClr val="FF0000"/>
                </a:solidFill>
              </a:rPr>
              <a:t>‘ </a:t>
            </a:r>
            <a:r>
              <a:rPr lang="ko-KR" altLang="en-US" sz="2400" dirty="0" smtClean="0"/>
              <a:t>버튼 클릭</a:t>
            </a:r>
            <a:endParaRPr lang="ko-KR" altLang="en-US" sz="2400" dirty="0"/>
          </a:p>
        </p:txBody>
      </p:sp>
      <p:cxnSp>
        <p:nvCxnSpPr>
          <p:cNvPr id="16" name="직선 화살표 연결선 15"/>
          <p:cNvCxnSpPr>
            <a:stCxn id="4" idx="1"/>
            <a:endCxn id="6" idx="3"/>
          </p:cNvCxnSpPr>
          <p:nvPr/>
        </p:nvCxnSpPr>
        <p:spPr>
          <a:xfrm flipH="1">
            <a:off x="6420014" y="6283753"/>
            <a:ext cx="1437052" cy="278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028518" y="209334"/>
            <a:ext cx="26837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 smtClean="0"/>
              <a:t>- </a:t>
            </a:r>
            <a:r>
              <a:rPr lang="ko-KR" altLang="en-US" sz="2400" dirty="0" smtClean="0"/>
              <a:t>비밀번호 만들기</a:t>
            </a:r>
            <a:endParaRPr lang="ko-KR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099191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>
            <a:extLst>
              <a:ext uri="{FF2B5EF4-FFF2-40B4-BE49-F238E27FC236}">
                <a16:creationId xmlns="" xmlns:a16="http://schemas.microsoft.com/office/drawing/2014/main" id="{BD8DB039-7988-49BB-AE1D-4B89A4CA0B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64943" y="1814184"/>
            <a:ext cx="9144000" cy="1655762"/>
          </a:xfrm>
        </p:spPr>
        <p:txBody>
          <a:bodyPr>
            <a:normAutofit/>
          </a:bodyPr>
          <a:lstStyle/>
          <a:p>
            <a:r>
              <a:rPr lang="en-US" altLang="ko-KR" sz="5400" b="1" dirty="0">
                <a:solidFill>
                  <a:srgbClr val="002060"/>
                </a:solidFill>
              </a:rPr>
              <a:t>2</a:t>
            </a:r>
            <a:r>
              <a:rPr lang="en-US" altLang="ko-KR" sz="5400" b="1" dirty="0" smtClean="0">
                <a:solidFill>
                  <a:srgbClr val="002060"/>
                </a:solidFill>
              </a:rPr>
              <a:t>. </a:t>
            </a:r>
            <a:r>
              <a:rPr lang="ko-KR" altLang="en-US" sz="5400" b="1" dirty="0" smtClean="0">
                <a:solidFill>
                  <a:srgbClr val="002060"/>
                </a:solidFill>
              </a:rPr>
              <a:t>다운로드</a:t>
            </a:r>
            <a:endParaRPr lang="ko-KR" altLang="en-US" sz="5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0501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그림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716" y="1100503"/>
            <a:ext cx="10711609" cy="525935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331433" y="2059392"/>
            <a:ext cx="4986273" cy="830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ko-KR" altLang="en-US" sz="2400" dirty="0" smtClean="0"/>
              <a:t>홈페이지 상단 메뉴 </a:t>
            </a:r>
            <a:r>
              <a:rPr lang="en-US" altLang="ko-KR" sz="2400" dirty="0" smtClean="0"/>
              <a:t>–</a:t>
            </a:r>
          </a:p>
          <a:p>
            <a:r>
              <a:rPr lang="ko-KR" altLang="en-US" sz="2400" smtClean="0"/>
              <a:t>  </a:t>
            </a:r>
            <a:r>
              <a:rPr lang="en-US" altLang="ko-KR" sz="2400" b="1" smtClean="0">
                <a:solidFill>
                  <a:srgbClr val="FF0000"/>
                </a:solidFill>
              </a:rPr>
              <a:t>‘</a:t>
            </a:r>
            <a:r>
              <a:rPr lang="ko-KR" altLang="en-US" sz="2400" b="1" smtClean="0">
                <a:solidFill>
                  <a:srgbClr val="FF0000"/>
                </a:solidFill>
              </a:rPr>
              <a:t>솔류션</a:t>
            </a:r>
            <a:r>
              <a:rPr lang="en-US" altLang="ko-KR" sz="2400" b="1" smtClean="0">
                <a:solidFill>
                  <a:srgbClr val="FF0000"/>
                </a:solidFill>
              </a:rPr>
              <a:t>’ </a:t>
            </a:r>
            <a:r>
              <a:rPr lang="ko-KR" altLang="en-US" sz="2400" smtClean="0"/>
              <a:t>클릭 후 </a:t>
            </a:r>
            <a:r>
              <a:rPr lang="en-US" altLang="ko-KR" sz="2400" b="1" smtClean="0">
                <a:solidFill>
                  <a:srgbClr val="FF0000"/>
                </a:solidFill>
              </a:rPr>
              <a:t>‘</a:t>
            </a:r>
            <a:r>
              <a:rPr lang="ko-KR" altLang="en-US" sz="2400" b="1" smtClean="0">
                <a:solidFill>
                  <a:srgbClr val="FF0000"/>
                </a:solidFill>
              </a:rPr>
              <a:t>다운로드</a:t>
            </a:r>
            <a:r>
              <a:rPr lang="en-US" altLang="ko-KR" sz="2400" b="1" smtClean="0">
                <a:solidFill>
                  <a:srgbClr val="FF0000"/>
                </a:solidFill>
              </a:rPr>
              <a:t>’</a:t>
            </a:r>
            <a:r>
              <a:rPr lang="ko-KR" altLang="en-US" sz="2400" smtClean="0"/>
              <a:t> 클릭</a:t>
            </a:r>
            <a:endParaRPr lang="ko-KR" altLang="en-US" sz="2400" dirty="0"/>
          </a:p>
        </p:txBody>
      </p:sp>
      <p:grpSp>
        <p:nvGrpSpPr>
          <p:cNvPr id="10" name="그룹 9"/>
          <p:cNvGrpSpPr/>
          <p:nvPr/>
        </p:nvGrpSpPr>
        <p:grpSpPr>
          <a:xfrm>
            <a:off x="252307" y="105633"/>
            <a:ext cx="11643360" cy="773564"/>
            <a:chOff x="223520" y="105632"/>
            <a:chExt cx="11643360" cy="773564"/>
          </a:xfrm>
        </p:grpSpPr>
        <p:sp>
          <p:nvSpPr>
            <p:cNvPr id="11" name="직사각형 10"/>
            <p:cNvSpPr/>
            <p:nvPr/>
          </p:nvSpPr>
          <p:spPr>
            <a:xfrm>
              <a:off x="223520" y="105632"/>
              <a:ext cx="940102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3600" dirty="0" smtClean="0">
                  <a:ln>
                    <a:solidFill>
                      <a:prstClr val="black">
                        <a:lumMod val="50000"/>
                        <a:lumOff val="50000"/>
                      </a:prstClr>
                    </a:solidFill>
                  </a:ln>
                  <a:latin typeface="+mj-ea"/>
                  <a:ea typeface="+mj-ea"/>
                </a:rPr>
                <a:t>2. WEBEX </a:t>
              </a:r>
              <a:r>
                <a:rPr lang="ko-KR" altLang="en-US" sz="3600" dirty="0" smtClean="0">
                  <a:ln>
                    <a:solidFill>
                      <a:prstClr val="black">
                        <a:lumMod val="50000"/>
                        <a:lumOff val="50000"/>
                      </a:prstClr>
                    </a:solidFill>
                  </a:ln>
                  <a:latin typeface="+mj-ea"/>
                  <a:ea typeface="+mj-ea"/>
                </a:rPr>
                <a:t>다운로드 </a:t>
              </a:r>
              <a:r>
                <a:rPr lang="en-US" altLang="ko-KR" sz="3600" dirty="0" smtClean="0">
                  <a:ln>
                    <a:solidFill>
                      <a:prstClr val="black">
                        <a:lumMod val="50000"/>
                        <a:lumOff val="50000"/>
                      </a:prstClr>
                    </a:solidFill>
                  </a:ln>
                  <a:solidFill>
                    <a:srgbClr val="FF0000"/>
                  </a:solidFill>
                  <a:latin typeface="+mj-ea"/>
                  <a:ea typeface="+mj-ea"/>
                </a:rPr>
                <a:t>(PC)</a:t>
              </a:r>
              <a:endParaRPr lang="en-US" altLang="ko-KR" sz="2800" b="1" dirty="0">
                <a:ln>
                  <a:solidFill>
                    <a:prstClr val="black">
                      <a:lumMod val="50000"/>
                      <a:lumOff val="50000"/>
                    </a:prstClr>
                  </a:solidFill>
                </a:ln>
                <a:solidFill>
                  <a:srgbClr val="FF0000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모서리가 둥근 직사각형 11"/>
            <p:cNvSpPr/>
            <p:nvPr/>
          </p:nvSpPr>
          <p:spPr>
            <a:xfrm>
              <a:off x="223520" y="794724"/>
              <a:ext cx="11643360" cy="84472"/>
            </a:xfrm>
            <a:prstGeom prst="round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b="1" dirty="0">
                <a:solidFill>
                  <a:prstClr val="white"/>
                </a:solidFill>
              </a:endParaRPr>
            </a:p>
          </p:txBody>
        </p:sp>
      </p:grpSp>
      <p:cxnSp>
        <p:nvCxnSpPr>
          <p:cNvPr id="15" name="꺾인 연결선 14"/>
          <p:cNvCxnSpPr>
            <a:stCxn id="9" idx="1"/>
          </p:cNvCxnSpPr>
          <p:nvPr/>
        </p:nvCxnSpPr>
        <p:spPr>
          <a:xfrm rot="10800000">
            <a:off x="2701471" y="1559833"/>
            <a:ext cx="2629962" cy="915058"/>
          </a:xfrm>
          <a:prstGeom prst="bentConnector3">
            <a:avLst>
              <a:gd name="adj1" fmla="val 50000"/>
            </a:avLst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직사각형 15"/>
          <p:cNvSpPr/>
          <p:nvPr/>
        </p:nvSpPr>
        <p:spPr>
          <a:xfrm>
            <a:off x="2278114" y="1155095"/>
            <a:ext cx="792101" cy="316118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51439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769267" y="1583266"/>
            <a:ext cx="10872400" cy="5080000"/>
            <a:chOff x="0" y="774075"/>
            <a:chExt cx="12193200" cy="6083925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774075"/>
              <a:ext cx="12193200" cy="6083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7" name="직사각형 6"/>
            <p:cNvSpPr/>
            <p:nvPr/>
          </p:nvSpPr>
          <p:spPr>
            <a:xfrm>
              <a:off x="3141133" y="4936067"/>
              <a:ext cx="1676400" cy="355600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포인트가 5개인 별 7"/>
            <p:cNvSpPr/>
            <p:nvPr/>
          </p:nvSpPr>
          <p:spPr>
            <a:xfrm>
              <a:off x="2853266" y="4749799"/>
              <a:ext cx="287866" cy="262467"/>
            </a:xfrm>
            <a:prstGeom prst="star5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3" name="그룹 12"/>
          <p:cNvGrpSpPr/>
          <p:nvPr/>
        </p:nvGrpSpPr>
        <p:grpSpPr>
          <a:xfrm>
            <a:off x="252307" y="105633"/>
            <a:ext cx="11643360" cy="773564"/>
            <a:chOff x="223520" y="105632"/>
            <a:chExt cx="11643360" cy="773564"/>
          </a:xfrm>
        </p:grpSpPr>
        <p:sp>
          <p:nvSpPr>
            <p:cNvPr id="14" name="직사각형 13"/>
            <p:cNvSpPr/>
            <p:nvPr/>
          </p:nvSpPr>
          <p:spPr>
            <a:xfrm>
              <a:off x="223520" y="105632"/>
              <a:ext cx="940102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3600" dirty="0" smtClean="0">
                  <a:ln>
                    <a:solidFill>
                      <a:prstClr val="black">
                        <a:lumMod val="50000"/>
                        <a:lumOff val="50000"/>
                      </a:prstClr>
                    </a:solidFill>
                  </a:ln>
                  <a:latin typeface="+mj-ea"/>
                  <a:ea typeface="+mj-ea"/>
                </a:rPr>
                <a:t>2. WEBEX </a:t>
              </a:r>
              <a:r>
                <a:rPr lang="ko-KR" altLang="en-US" sz="3600" dirty="0" smtClean="0">
                  <a:ln>
                    <a:solidFill>
                      <a:prstClr val="black">
                        <a:lumMod val="50000"/>
                        <a:lumOff val="50000"/>
                      </a:prstClr>
                    </a:solidFill>
                  </a:ln>
                  <a:latin typeface="+mj-ea"/>
                  <a:ea typeface="+mj-ea"/>
                </a:rPr>
                <a:t>다운로드 </a:t>
              </a:r>
              <a:r>
                <a:rPr lang="en-US" altLang="ko-KR" sz="3600" dirty="0" smtClean="0">
                  <a:ln>
                    <a:solidFill>
                      <a:prstClr val="black">
                        <a:lumMod val="50000"/>
                        <a:lumOff val="50000"/>
                      </a:prstClr>
                    </a:solidFill>
                  </a:ln>
                  <a:solidFill>
                    <a:srgbClr val="FF0000"/>
                  </a:solidFill>
                  <a:latin typeface="+mj-ea"/>
                  <a:ea typeface="+mj-ea"/>
                </a:rPr>
                <a:t>(PC)</a:t>
              </a:r>
              <a:endParaRPr lang="en-US" altLang="ko-KR" sz="2800" b="1" dirty="0">
                <a:ln>
                  <a:solidFill>
                    <a:prstClr val="black">
                      <a:lumMod val="50000"/>
                      <a:lumOff val="50000"/>
                    </a:prstClr>
                  </a:solidFill>
                </a:ln>
                <a:solidFill>
                  <a:srgbClr val="FF0000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모서리가 둥근 직사각형 14"/>
            <p:cNvSpPr/>
            <p:nvPr/>
          </p:nvSpPr>
          <p:spPr>
            <a:xfrm>
              <a:off x="223520" y="794724"/>
              <a:ext cx="11643360" cy="84472"/>
            </a:xfrm>
            <a:prstGeom prst="round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b="1" dirty="0">
                <a:solidFill>
                  <a:prstClr val="white"/>
                </a:solidFill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220958" y="1138192"/>
            <a:ext cx="5900442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ko-KR" altLang="en-US" sz="2400" dirty="0" smtClean="0"/>
              <a:t>좌측 중간 </a:t>
            </a:r>
            <a:r>
              <a:rPr lang="en-US" altLang="ko-KR" sz="2400" b="1" dirty="0" smtClean="0">
                <a:solidFill>
                  <a:srgbClr val="FF0000"/>
                </a:solidFill>
              </a:rPr>
              <a:t>‘Download for windows</a:t>
            </a:r>
            <a:r>
              <a:rPr lang="en-US" altLang="ko-KR" sz="2400" dirty="0" smtClean="0">
                <a:solidFill>
                  <a:srgbClr val="FF0000"/>
                </a:solidFill>
              </a:rPr>
              <a:t>’ </a:t>
            </a:r>
            <a:r>
              <a:rPr lang="ko-KR" altLang="en-US" sz="2400" dirty="0" smtClean="0"/>
              <a:t>클릭 </a:t>
            </a:r>
            <a:endParaRPr lang="ko-KR" altLang="en-US" sz="2400" dirty="0"/>
          </a:p>
        </p:txBody>
      </p:sp>
      <p:cxnSp>
        <p:nvCxnSpPr>
          <p:cNvPr id="17" name="꺾인 연결선 16"/>
          <p:cNvCxnSpPr>
            <a:stCxn id="12" idx="2"/>
            <a:endCxn id="7" idx="1"/>
          </p:cNvCxnSpPr>
          <p:nvPr/>
        </p:nvCxnSpPr>
        <p:spPr>
          <a:xfrm rot="16200000" flipH="1">
            <a:off x="1567121" y="3203914"/>
            <a:ext cx="3607080" cy="398965"/>
          </a:xfrm>
          <a:prstGeom prst="bentConnector2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856</TotalTime>
  <Words>273</Words>
  <Application>Microsoft Office PowerPoint</Application>
  <PresentationFormat>사용자 지정</PresentationFormat>
  <Paragraphs>52</Paragraphs>
  <Slides>18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18</vt:i4>
      </vt:variant>
    </vt:vector>
  </HeadingPairs>
  <TitlesOfParts>
    <vt:vector size="19" baseType="lpstr">
      <vt:lpstr>Office 테마</vt:lpstr>
      <vt:lpstr>화상회의(WEBEX) 매뉴얼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화상회의 매뉴얼</dc:title>
  <dc:creator>사용자</dc:creator>
  <cp:lastModifiedBy>Windows 사용자</cp:lastModifiedBy>
  <cp:revision>115</cp:revision>
  <dcterms:created xsi:type="dcterms:W3CDTF">2020-02-28T08:41:52Z</dcterms:created>
  <dcterms:modified xsi:type="dcterms:W3CDTF">2021-01-07T04:34:21Z</dcterms:modified>
</cp:coreProperties>
</file>